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57" r:id="rId2"/>
    <p:sldId id="259" r:id="rId3"/>
    <p:sldId id="260" r:id="rId4"/>
    <p:sldId id="261" r:id="rId5"/>
    <p:sldId id="262" r:id="rId6"/>
    <p:sldId id="263" r:id="rId7"/>
    <p:sldId id="264" r:id="rId8"/>
    <p:sldId id="265" r:id="rId9"/>
    <p:sldId id="266" r:id="rId10"/>
    <p:sldId id="267" r:id="rId11"/>
    <p:sldId id="269" r:id="rId12"/>
    <p:sldId id="270" r:id="rId13"/>
    <p:sldId id="271" r:id="rId14"/>
    <p:sldId id="272" r:id="rId15"/>
    <p:sldId id="273" r:id="rId16"/>
    <p:sldId id="274" r:id="rId17"/>
    <p:sldId id="275" r:id="rId18"/>
  </p:sldIdLst>
  <p:sldSz cx="12188825" cy="6858000"/>
  <p:notesSz cx="6858000" cy="9144000"/>
  <p:defaultTextStyle>
    <a:defPPr rtl="0">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336">
          <p15:clr>
            <a:srgbClr val="A4A3A4"/>
          </p15:clr>
        </p15:guide>
        <p15:guide id="5" orient="horz" pos="1920">
          <p15:clr>
            <a:srgbClr val="A4A3A4"/>
          </p15:clr>
        </p15:guide>
        <p15:guide id="6" orient="horz" pos="3984">
          <p15:clr>
            <a:srgbClr val="A4A3A4"/>
          </p15:clr>
        </p15:guide>
        <p15:guide id="7" orient="horz" pos="1152">
          <p15:clr>
            <a:srgbClr val="A4A3A4"/>
          </p15:clr>
        </p15:guide>
        <p15:guide id="8" pos="3839">
          <p15:clr>
            <a:srgbClr val="A4A3A4"/>
          </p15:clr>
        </p15:guide>
        <p15:guide id="9" pos="671">
          <p15:clr>
            <a:srgbClr val="A4A3A4"/>
          </p15:clr>
        </p15:guide>
        <p15:guide id="10" pos="7007">
          <p15:clr>
            <a:srgbClr val="A4A3A4"/>
          </p15:clr>
        </p15:guide>
        <p15:guide id="11" pos="6143">
          <p15:clr>
            <a:srgbClr val="A4A3A4"/>
          </p15:clr>
        </p15:guide>
        <p15:guide id="12" pos="3263">
          <p15:clr>
            <a:srgbClr val="A4A3A4"/>
          </p15:clr>
        </p15:guide>
        <p15:guide id="13" pos="7391">
          <p15:clr>
            <a:srgbClr val="A4A3A4"/>
          </p15:clr>
        </p15:guide>
        <p15:guide id="14" pos="369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orient="horz" pos="1008"/>
        <p:guide orient="horz" pos="3792"/>
        <p:guide orient="horz" pos="336"/>
        <p:guide orient="horz" pos="1920"/>
        <p:guide orient="horz" pos="3984"/>
        <p:guide orient="horz" pos="1152"/>
        <p:guide pos="3839"/>
        <p:guide pos="671"/>
        <p:guide pos="7007"/>
        <p:guide pos="6143"/>
        <p:guide pos="3263"/>
        <p:guide pos="7391"/>
        <p:guide pos="3695"/>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vi-VN">
              <a:latin typeface="Palatino Linotype" panose="02040502050505030304" pitchFamily="18" charset="0"/>
            </a:endParaRPr>
          </a:p>
        </p:txBody>
      </p:sp>
      <p:sp>
        <p:nvSpPr>
          <p:cNvPr id="3" name="Chỗ dành sẵn cho Ngày tháng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5EEF404-C3C9-4760-9A8A-D0D2CFC18077}" type="datetime1">
              <a:rPr lang="vi-VN" smtClean="0">
                <a:latin typeface="Palatino Linotype" panose="02040502050505030304" pitchFamily="18" charset="0"/>
              </a:rPr>
              <a:t>22/10/26</a:t>
            </a:fld>
            <a:endParaRPr lang="vi-VN">
              <a:latin typeface="Palatino Linotype" panose="02040502050505030304" pitchFamily="18" charset="0"/>
            </a:endParaRPr>
          </a:p>
        </p:txBody>
      </p:sp>
      <p:sp>
        <p:nvSpPr>
          <p:cNvPr id="4" name="Chỗ dành sẵn cho Chân trang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vi-VN">
              <a:latin typeface="Palatino Linotype" panose="02040502050505030304" pitchFamily="18" charset="0"/>
            </a:endParaRPr>
          </a:p>
        </p:txBody>
      </p:sp>
      <p:sp>
        <p:nvSpPr>
          <p:cNvPr id="5" name="Chỗ dành sẵn cho Số hiệu Bản chiế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A4CBEF8-5CDE-472B-839B-B8BB0C881006}" type="slidenum">
              <a:rPr lang="vi-VN">
                <a:latin typeface="Palatino Linotype" panose="02040502050505030304" pitchFamily="18" charset="0"/>
              </a:rPr>
              <a:t>‹#›</a:t>
            </a:fld>
            <a:endParaRPr lang="vi-VN">
              <a:latin typeface="Palatino Linotype" panose="02040502050505030304" pitchFamily="18" charset="0"/>
            </a:endParaRPr>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Palatino Linotype" panose="02040502050505030304" pitchFamily="18" charset="0"/>
              </a:defRPr>
            </a:lvl1pPr>
          </a:lstStyle>
          <a:p>
            <a:endParaRPr lang="vi-VN"/>
          </a:p>
        </p:txBody>
      </p:sp>
      <p:sp>
        <p:nvSpPr>
          <p:cNvPr id="3" name="Chỗ dành sẵn cho Ngày tháng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Palatino Linotype" panose="02040502050505030304" pitchFamily="18" charset="0"/>
              </a:defRPr>
            </a:lvl1pPr>
          </a:lstStyle>
          <a:p>
            <a:fld id="{1F344A97-6373-45F8-B78E-FA0EFFFDFC35}" type="datetime1">
              <a:rPr lang="vi-VN" smtClean="0"/>
              <a:pPr/>
              <a:t>22/10/26</a:t>
            </a:fld>
            <a:endParaRPr lang="vi-VN"/>
          </a:p>
        </p:txBody>
      </p:sp>
      <p:sp>
        <p:nvSpPr>
          <p:cNvPr id="4" name="Chỗ dành sẵn cho Hình ảnh của Bản chiếu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vi-VN" noProof="0"/>
          </a:p>
        </p:txBody>
      </p:sp>
      <p:sp>
        <p:nvSpPr>
          <p:cNvPr id="5" name="Chỗ dành sẵn cho Ghi ch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vi-VN" noProof="0" err="1"/>
              <a:t>Bấm</a:t>
            </a:r>
            <a:r>
              <a:rPr lang="vi-VN" noProof="0"/>
              <a:t> </a:t>
            </a:r>
            <a:r>
              <a:rPr lang="vi-VN" noProof="0" err="1"/>
              <a:t>để</a:t>
            </a:r>
            <a:r>
              <a:rPr lang="vi-VN" noProof="0"/>
              <a:t> </a:t>
            </a:r>
            <a:r>
              <a:rPr lang="vi-VN" noProof="0" err="1"/>
              <a:t>chỉnh</a:t>
            </a:r>
            <a:r>
              <a:rPr lang="vi-VN" noProof="0"/>
              <a:t> </a:t>
            </a:r>
            <a:r>
              <a:rPr lang="vi-VN" noProof="0" err="1"/>
              <a:t>sửa</a:t>
            </a:r>
            <a:r>
              <a:rPr lang="vi-VN" noProof="0"/>
              <a:t> </a:t>
            </a:r>
            <a:r>
              <a:rPr lang="vi-VN" noProof="0" err="1"/>
              <a:t>kiểu</a:t>
            </a:r>
            <a:r>
              <a:rPr lang="vi-VN" noProof="0"/>
              <a:t> văn bản </a:t>
            </a:r>
            <a:r>
              <a:rPr lang="vi-VN" noProof="0" err="1"/>
              <a:t>Bản</a:t>
            </a:r>
            <a:r>
              <a:rPr lang="vi-VN" noProof="0"/>
              <a:t> cái</a:t>
            </a:r>
          </a:p>
          <a:p>
            <a:pPr lvl="1" rtl="0"/>
            <a:r>
              <a:rPr lang="vi-VN" noProof="0" err="1"/>
              <a:t>Mức</a:t>
            </a:r>
            <a:r>
              <a:rPr lang="vi-VN" noProof="0"/>
              <a:t> hai</a:t>
            </a:r>
          </a:p>
          <a:p>
            <a:pPr lvl="2" rtl="0"/>
            <a:r>
              <a:rPr lang="vi-VN" noProof="0" err="1"/>
              <a:t>Mức</a:t>
            </a:r>
            <a:r>
              <a:rPr lang="vi-VN" noProof="0"/>
              <a:t> ba</a:t>
            </a:r>
          </a:p>
          <a:p>
            <a:pPr lvl="3" rtl="0"/>
            <a:r>
              <a:rPr lang="vi-VN" noProof="0" err="1"/>
              <a:t>Mức</a:t>
            </a:r>
            <a:r>
              <a:rPr lang="vi-VN" noProof="0"/>
              <a:t> bốn</a:t>
            </a:r>
          </a:p>
          <a:p>
            <a:pPr lvl="4" rtl="0"/>
            <a:r>
              <a:rPr lang="vi-VN" noProof="0" err="1"/>
              <a:t>Mức</a:t>
            </a:r>
            <a:r>
              <a:rPr lang="vi-VN" noProof="0"/>
              <a:t> năm</a:t>
            </a:r>
          </a:p>
        </p:txBody>
      </p:sp>
      <p:sp>
        <p:nvSpPr>
          <p:cNvPr id="6" name="Chỗ dành sẵn cho Chân trang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Palatino Linotype" panose="02040502050505030304" pitchFamily="18" charset="0"/>
              </a:defRPr>
            </a:lvl1pPr>
          </a:lstStyle>
          <a:p>
            <a:endParaRPr lang="vi-VN"/>
          </a:p>
        </p:txBody>
      </p:sp>
      <p:sp>
        <p:nvSpPr>
          <p:cNvPr id="7" name="Chỗ dành sẵn cho Số hiệu Bản chiế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Palatino Linotype" panose="02040502050505030304" pitchFamily="18" charset="0"/>
              </a:defRPr>
            </a:lvl1pPr>
          </a:lstStyle>
          <a:p>
            <a:fld id="{6BB98AFB-CB0D-4DFE-87B9-B4B0D0DE73CD}" type="slidenum">
              <a:rPr lang="vi-VN" smtClean="0"/>
              <a:pPr/>
              <a:t>‹#›</a:t>
            </a:fld>
            <a:endParaRPr lang="vi-VN"/>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Palatino Linotype" panose="02040502050505030304" pitchFamily="18" charset="0"/>
        <a:ea typeface="+mn-ea"/>
        <a:cs typeface="+mn-cs"/>
      </a:defRPr>
    </a:lvl1pPr>
    <a:lvl2pPr marL="457200" algn="l" defTabSz="914400" rtl="0" eaLnBrk="1" latinLnBrk="0" hangingPunct="1">
      <a:defRPr sz="1200" kern="1200">
        <a:solidFill>
          <a:schemeClr val="tx1"/>
        </a:solidFill>
        <a:latin typeface="Palatino Linotype" panose="02040502050505030304" pitchFamily="18" charset="0"/>
        <a:ea typeface="+mn-ea"/>
        <a:cs typeface="+mn-cs"/>
      </a:defRPr>
    </a:lvl2pPr>
    <a:lvl3pPr marL="914400" algn="l" defTabSz="914400" rtl="0" eaLnBrk="1" latinLnBrk="0" hangingPunct="1">
      <a:defRPr sz="1200" kern="1200">
        <a:solidFill>
          <a:schemeClr val="tx1"/>
        </a:solidFill>
        <a:latin typeface="Palatino Linotype" panose="02040502050505030304" pitchFamily="18" charset="0"/>
        <a:ea typeface="+mn-ea"/>
        <a:cs typeface="+mn-cs"/>
      </a:defRPr>
    </a:lvl3pPr>
    <a:lvl4pPr marL="1371600" algn="l" defTabSz="914400" rtl="0" eaLnBrk="1" latinLnBrk="0" hangingPunct="1">
      <a:defRPr sz="1200" kern="1200">
        <a:solidFill>
          <a:schemeClr val="tx1"/>
        </a:solidFill>
        <a:latin typeface="Palatino Linotype" panose="02040502050505030304" pitchFamily="18" charset="0"/>
        <a:ea typeface="+mn-ea"/>
        <a:cs typeface="+mn-cs"/>
      </a:defRPr>
    </a:lvl4pPr>
    <a:lvl5pPr marL="1828800" algn="l" defTabSz="914400" rtl="0" eaLnBrk="1" latinLnBrk="0" hangingPunct="1">
      <a:defRPr sz="1200" kern="1200">
        <a:solidFill>
          <a:schemeClr val="tx1"/>
        </a:solidFill>
        <a:latin typeface="Palatino Linotype" panose="0204050205050503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rtlCol="0"/>
          <a:lstStyle/>
          <a:p>
            <a:pPr rtl="0"/>
            <a:endParaRPr lang="vi-VN"/>
          </a:p>
        </p:txBody>
      </p:sp>
      <p:sp>
        <p:nvSpPr>
          <p:cNvPr id="4" name="Chỗ dành sẵn cho Số hiệu Bản chiếu 3"/>
          <p:cNvSpPr>
            <a:spLocks noGrp="1"/>
          </p:cNvSpPr>
          <p:nvPr>
            <p:ph type="sldNum" sz="quarter" idx="10"/>
          </p:nvPr>
        </p:nvSpPr>
        <p:spPr/>
        <p:txBody>
          <a:bodyPr rtlCol="0"/>
          <a:lstStyle/>
          <a:p>
            <a:pPr rtl="0"/>
            <a:fld id="{6BB98AFB-CB0D-4DFE-87B9-B4B0D0DE73CD}" type="slidenum">
              <a:rPr lang="vi-VN" smtClean="0"/>
              <a:t>1</a:t>
            </a:fld>
            <a:endParaRPr lang="vi-VN"/>
          </a:p>
        </p:txBody>
      </p:sp>
    </p:spTree>
    <p:extLst>
      <p:ext uri="{BB962C8B-B14F-4D97-AF65-F5344CB8AC3E}">
        <p14:creationId xmlns:p14="http://schemas.microsoft.com/office/powerpoint/2010/main" val="2864014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pPr rtl="0"/>
            <a:fld id="{6BB98AFB-CB0D-4DFE-87B9-B4B0D0DE73CD}" type="slidenum">
              <a:rPr lang="vi-VN" noProof="0" smtClean="0"/>
              <a:t>2</a:t>
            </a:fld>
            <a:endParaRPr lang="vi-VN" noProof="0"/>
          </a:p>
        </p:txBody>
      </p:sp>
    </p:spTree>
    <p:extLst>
      <p:ext uri="{BB962C8B-B14F-4D97-AF65-F5344CB8AC3E}">
        <p14:creationId xmlns:p14="http://schemas.microsoft.com/office/powerpoint/2010/main" val="1376347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pPr rtl="0"/>
            <a:fld id="{6BB98AFB-CB0D-4DFE-87B9-B4B0D0DE73CD}" type="slidenum">
              <a:rPr lang="vi-VN" noProof="0" smtClean="0"/>
              <a:t>3</a:t>
            </a:fld>
            <a:endParaRPr lang="vi-VN" noProof="0"/>
          </a:p>
        </p:txBody>
      </p:sp>
    </p:spTree>
    <p:extLst>
      <p:ext uri="{BB962C8B-B14F-4D97-AF65-F5344CB8AC3E}">
        <p14:creationId xmlns:p14="http://schemas.microsoft.com/office/powerpoint/2010/main" val="421764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pPr rtl="0"/>
            <a:fld id="{6BB98AFB-CB0D-4DFE-87B9-B4B0D0DE73CD}" type="slidenum">
              <a:rPr lang="vi-VN" noProof="0" smtClean="0"/>
              <a:t>4</a:t>
            </a:fld>
            <a:endParaRPr lang="vi-VN" noProof="0"/>
          </a:p>
        </p:txBody>
      </p:sp>
    </p:spTree>
    <p:extLst>
      <p:ext uri="{BB962C8B-B14F-4D97-AF65-F5344CB8AC3E}">
        <p14:creationId xmlns:p14="http://schemas.microsoft.com/office/powerpoint/2010/main" val="653782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a:p>
        </p:txBody>
      </p:sp>
      <p:sp>
        <p:nvSpPr>
          <p:cNvPr id="4" name="Chỗ dành sẵn cho Số hiệu Bản chiếu 3"/>
          <p:cNvSpPr>
            <a:spLocks noGrp="1"/>
          </p:cNvSpPr>
          <p:nvPr>
            <p:ph type="sldNum" sz="quarter" idx="5"/>
          </p:nvPr>
        </p:nvSpPr>
        <p:spPr/>
        <p:txBody>
          <a:bodyPr/>
          <a:lstStyle/>
          <a:p>
            <a:pPr rtl="0"/>
            <a:fld id="{6BB98AFB-CB0D-4DFE-87B9-B4B0D0DE73CD}" type="slidenum">
              <a:rPr lang="vi-VN" noProof="0" smtClean="0"/>
              <a:t>5</a:t>
            </a:fld>
            <a:endParaRPr lang="vi-VN" noProof="0"/>
          </a:p>
        </p:txBody>
      </p:sp>
    </p:spTree>
    <p:extLst>
      <p:ext uri="{BB962C8B-B14F-4D97-AF65-F5344CB8AC3E}">
        <p14:creationId xmlns:p14="http://schemas.microsoft.com/office/powerpoint/2010/main" val="2386354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rtlCol="0"/>
          <a:lstStyle/>
          <a:p>
            <a:pPr rtl="0"/>
            <a:endParaRPr lang="vi-VN"/>
          </a:p>
        </p:txBody>
      </p:sp>
      <p:sp>
        <p:nvSpPr>
          <p:cNvPr id="4" name="Chỗ dành sẵn cho Số hiệu Bản chiếu 3"/>
          <p:cNvSpPr>
            <a:spLocks noGrp="1"/>
          </p:cNvSpPr>
          <p:nvPr>
            <p:ph type="sldNum" sz="quarter" idx="5"/>
          </p:nvPr>
        </p:nvSpPr>
        <p:spPr/>
        <p:txBody>
          <a:bodyPr rtlCol="0"/>
          <a:lstStyle/>
          <a:p>
            <a:pPr rtl="0"/>
            <a:fld id="{6BB98AFB-CB0D-4DFE-87B9-B4B0D0DE73CD}" type="slidenum">
              <a:rPr lang="vi-VN" smtClean="0"/>
              <a:t>6</a:t>
            </a:fld>
            <a:endParaRPr lang="vi-VN"/>
          </a:p>
        </p:txBody>
      </p:sp>
    </p:spTree>
    <p:extLst>
      <p:ext uri="{BB962C8B-B14F-4D97-AF65-F5344CB8AC3E}">
        <p14:creationId xmlns:p14="http://schemas.microsoft.com/office/powerpoint/2010/main" val="1361106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rtlCol="0"/>
          <a:lstStyle/>
          <a:p>
            <a:pPr rtl="0"/>
            <a:endParaRPr lang="vi-VN"/>
          </a:p>
        </p:txBody>
      </p:sp>
      <p:sp>
        <p:nvSpPr>
          <p:cNvPr id="4" name="Chỗ dành sẵn cho Số hiệu Bản chiếu 3"/>
          <p:cNvSpPr>
            <a:spLocks noGrp="1"/>
          </p:cNvSpPr>
          <p:nvPr>
            <p:ph type="sldNum" sz="quarter" idx="5"/>
          </p:nvPr>
        </p:nvSpPr>
        <p:spPr/>
        <p:txBody>
          <a:bodyPr rtlCol="0"/>
          <a:lstStyle/>
          <a:p>
            <a:pPr rtl="0"/>
            <a:fld id="{6BB98AFB-CB0D-4DFE-87B9-B4B0D0DE73CD}" type="slidenum">
              <a:rPr lang="vi-VN" smtClean="0"/>
              <a:t>7</a:t>
            </a:fld>
            <a:endParaRPr lang="vi-VN"/>
          </a:p>
        </p:txBody>
      </p:sp>
    </p:spTree>
    <p:extLst>
      <p:ext uri="{BB962C8B-B14F-4D97-AF65-F5344CB8AC3E}">
        <p14:creationId xmlns:p14="http://schemas.microsoft.com/office/powerpoint/2010/main" val="13611063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rang chiếu Tiêu đề">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êu đề 1"/>
          <p:cNvSpPr>
            <a:spLocks noGrp="1"/>
          </p:cNvSpPr>
          <p:nvPr>
            <p:ph type="ctrTitle" hasCustomPrompt="1"/>
          </p:nvPr>
        </p:nvSpPr>
        <p:spPr>
          <a:xfrm>
            <a:off x="1065214" y="533400"/>
            <a:ext cx="5029200" cy="2514601"/>
          </a:xfrm>
        </p:spPr>
        <p:txBody>
          <a:bodyPr rtlCol="0">
            <a:normAutofit/>
          </a:bodyPr>
          <a:lstStyle>
            <a:lvl1pPr>
              <a:defRPr sz="4000">
                <a:solidFill>
                  <a:schemeClr val="accent1"/>
                </a:solidFill>
              </a:defRPr>
            </a:lvl1pPr>
          </a:lstStyle>
          <a:p>
            <a:pPr rtl="0"/>
            <a:r>
              <a:rPr lang="vi-VN" noProof="0" err="1"/>
              <a:t>Bấm</a:t>
            </a:r>
            <a:r>
              <a:rPr lang="vi-VN" noProof="0"/>
              <a:t> </a:t>
            </a:r>
            <a:r>
              <a:rPr lang="vi-VN" noProof="0" err="1"/>
              <a:t>để</a:t>
            </a:r>
            <a:r>
              <a:rPr lang="vi-VN" noProof="0"/>
              <a:t> </a:t>
            </a:r>
            <a:r>
              <a:rPr lang="vi-VN" noProof="0" err="1"/>
              <a:t>chỉnh</a:t>
            </a:r>
            <a:r>
              <a:rPr lang="vi-VN" noProof="0"/>
              <a:t> </a:t>
            </a:r>
            <a:r>
              <a:rPr lang="vi-VN" noProof="0" err="1"/>
              <a:t>sửa</a:t>
            </a:r>
            <a:r>
              <a:rPr lang="vi-VN" noProof="0"/>
              <a:t> </a:t>
            </a:r>
            <a:r>
              <a:rPr lang="vi-VN" noProof="0" err="1"/>
              <a:t>kiểu</a:t>
            </a:r>
            <a:r>
              <a:rPr lang="vi-VN" noProof="0"/>
              <a:t> tiêu đề Bản cái</a:t>
            </a:r>
          </a:p>
        </p:txBody>
      </p:sp>
      <p:sp>
        <p:nvSpPr>
          <p:cNvPr id="3" name="Tiêu đề phụ 2"/>
          <p:cNvSpPr>
            <a:spLocks noGrp="1"/>
          </p:cNvSpPr>
          <p:nvPr>
            <p:ph type="subTitle" idx="1" hasCustomPrompt="1"/>
          </p:nvPr>
        </p:nvSpPr>
        <p:spPr>
          <a:xfrm>
            <a:off x="1065212" y="3403600"/>
            <a:ext cx="5029201" cy="1397000"/>
          </a:xfrm>
        </p:spPr>
        <p:txBody>
          <a:bodyPr rtlCol="0">
            <a:normAutofit/>
          </a:bodyPr>
          <a:lstStyle>
            <a:lvl1pPr marL="0" indent="0" algn="l">
              <a:spcBef>
                <a:spcPts val="60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vi-VN" noProof="0" err="1"/>
              <a:t>Bấm</a:t>
            </a:r>
            <a:r>
              <a:rPr lang="vi-VN" noProof="0"/>
              <a:t> </a:t>
            </a:r>
            <a:r>
              <a:rPr lang="vi-VN" noProof="0" err="1"/>
              <a:t>để</a:t>
            </a:r>
            <a:r>
              <a:rPr lang="vi-VN" noProof="0"/>
              <a:t> </a:t>
            </a:r>
            <a:r>
              <a:rPr lang="vi-VN" noProof="0" err="1"/>
              <a:t>chỉnh</a:t>
            </a:r>
            <a:r>
              <a:rPr lang="vi-VN" noProof="0"/>
              <a:t> </a:t>
            </a:r>
            <a:r>
              <a:rPr lang="vi-VN" noProof="0" err="1"/>
              <a:t>sửa</a:t>
            </a:r>
            <a:r>
              <a:rPr lang="vi-VN" noProof="0"/>
              <a:t> </a:t>
            </a:r>
            <a:r>
              <a:rPr lang="vi-VN" noProof="0" err="1"/>
              <a:t>kiểu</a:t>
            </a:r>
            <a:r>
              <a:rPr lang="vi-VN" noProof="0"/>
              <a:t> </a:t>
            </a:r>
            <a:r>
              <a:rPr lang="vi-VN" noProof="0" err="1"/>
              <a:t>phụ</a:t>
            </a:r>
            <a:r>
              <a:rPr lang="vi-VN" noProof="0"/>
              <a:t> </a:t>
            </a:r>
            <a:r>
              <a:rPr lang="vi-VN" noProof="0" err="1"/>
              <a:t>đề</a:t>
            </a:r>
            <a:r>
              <a:rPr lang="vi-VN" noProof="0"/>
              <a:t> </a:t>
            </a:r>
            <a:r>
              <a:rPr lang="vi-VN" noProof="0" err="1"/>
              <a:t>của</a:t>
            </a:r>
            <a:r>
              <a:rPr lang="vi-VN" noProof="0"/>
              <a:t> </a:t>
            </a:r>
            <a:r>
              <a:rPr lang="vi-VN" noProof="0" err="1"/>
              <a:t>Bản</a:t>
            </a:r>
            <a:r>
              <a:rPr lang="vi-VN" noProof="0"/>
              <a:t> </a:t>
            </a:r>
            <a:r>
              <a:rPr lang="vi-VN" noProof="0" err="1"/>
              <a:t>cái</a:t>
            </a:r>
            <a:endParaRPr lang="vi-VN" noProof="0"/>
          </a:p>
        </p:txBody>
      </p:sp>
      <p:sp>
        <p:nvSpPr>
          <p:cNvPr id="5" name="Chỗ dành sẵn cho Chân trang 4"/>
          <p:cNvSpPr>
            <a:spLocks noGrp="1"/>
          </p:cNvSpPr>
          <p:nvPr>
            <p:ph type="ftr" sz="quarter" idx="11"/>
          </p:nvPr>
        </p:nvSpPr>
        <p:spPr>
          <a:xfrm>
            <a:off x="1065213" y="6432551"/>
            <a:ext cx="5653087" cy="273049"/>
          </a:xfrm>
        </p:spPr>
        <p:txBody>
          <a:bodyPr rtlCol="0"/>
          <a:lstStyle>
            <a:lvl1pPr>
              <a:defRPr>
                <a:effectLst/>
              </a:defRPr>
            </a:lvl1pPr>
          </a:lstStyle>
          <a:p>
            <a:pPr rtl="0"/>
            <a:r>
              <a:rPr lang="vi-VN" noProof="0"/>
              <a:t>Thêm chân trang</a:t>
            </a:r>
          </a:p>
        </p:txBody>
      </p:sp>
      <p:sp>
        <p:nvSpPr>
          <p:cNvPr id="4" name="Chỗ dành sẵn cho Ngày tháng 3"/>
          <p:cNvSpPr>
            <a:spLocks noGrp="1"/>
          </p:cNvSpPr>
          <p:nvPr>
            <p:ph type="dt" sz="half" idx="10"/>
          </p:nvPr>
        </p:nvSpPr>
        <p:spPr>
          <a:xfrm>
            <a:off x="6932612" y="6432551"/>
            <a:ext cx="1371600" cy="273049"/>
          </a:xfrm>
        </p:spPr>
        <p:txBody>
          <a:bodyPr rtlCol="0"/>
          <a:lstStyle/>
          <a:p>
            <a:pPr rtl="0"/>
            <a:fld id="{36C8D6F5-6480-4495-A69C-FDEA02E8AB4B}" type="datetime1">
              <a:rPr lang="vi-VN" noProof="0" smtClean="0"/>
              <a:t>22/10/26</a:t>
            </a:fld>
            <a:endParaRPr lang="vi-VN" noProof="0"/>
          </a:p>
        </p:txBody>
      </p:sp>
      <p:sp>
        <p:nvSpPr>
          <p:cNvPr id="6" name="Chỗ dành sẵn cho Số hiệu Bản chiếu 5"/>
          <p:cNvSpPr>
            <a:spLocks noGrp="1"/>
          </p:cNvSpPr>
          <p:nvPr>
            <p:ph type="sldNum" sz="quarter" idx="12"/>
          </p:nvPr>
        </p:nvSpPr>
        <p:spPr>
          <a:xfrm>
            <a:off x="8532812" y="6432551"/>
            <a:ext cx="1219201" cy="273049"/>
          </a:xfrm>
        </p:spPr>
        <p:txBody>
          <a:bodyPr rtlCol="0"/>
          <a:lstStyle/>
          <a:p>
            <a:pPr rtl="0"/>
            <a:fld id="{AAEAE4A8-A6E5-453E-B946-FB774B73F48C}" type="slidenum">
              <a:rPr lang="vi-VN" noProof="0" smtClean="0"/>
              <a:t>‹#›</a:t>
            </a:fld>
            <a:endParaRPr lang="vi-VN" noProof="0"/>
          </a:p>
        </p:txBody>
      </p:sp>
    </p:spTree>
    <p:extLst>
      <p:ext uri="{BB962C8B-B14F-4D97-AF65-F5344CB8AC3E}">
        <p14:creationId xmlns:p14="http://schemas.microsoft.com/office/powerpoint/2010/main" val="29023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ề và Nội dung">
    <p:spTree>
      <p:nvGrpSpPr>
        <p:cNvPr id="1" name=""/>
        <p:cNvGrpSpPr/>
        <p:nvPr/>
      </p:nvGrpSpPr>
      <p:grpSpPr>
        <a:xfrm>
          <a:off x="0" y="0"/>
          <a:ext cx="0" cy="0"/>
          <a:chOff x="0" y="0"/>
          <a:chExt cx="0" cy="0"/>
        </a:xfrm>
      </p:grpSpPr>
      <p:sp>
        <p:nvSpPr>
          <p:cNvPr id="2" name="Tiêu đề 1"/>
          <p:cNvSpPr>
            <a:spLocks noGrp="1"/>
          </p:cNvSpPr>
          <p:nvPr>
            <p:ph type="title" hasCustomPrompt="1"/>
          </p:nvPr>
        </p:nvSpPr>
        <p:spPr/>
        <p:txBody>
          <a:bodyPr rtlCol="0"/>
          <a:lstStyle/>
          <a:p>
            <a:pPr rtl="0"/>
            <a:r>
              <a:rPr lang="vi-VN" noProof="0"/>
              <a:t>Bấm để chỉnh sửa kiểu tiêu đề Bản cái</a:t>
            </a:r>
          </a:p>
        </p:txBody>
      </p:sp>
      <p:sp>
        <p:nvSpPr>
          <p:cNvPr id="3" name="Chỗ dành sẵn cho Nội dung 2"/>
          <p:cNvSpPr>
            <a:spLocks noGrp="1"/>
          </p:cNvSpPr>
          <p:nvPr>
            <p:ph idx="1" hasCustomPrompt="1"/>
          </p:nvPr>
        </p:nvSpPr>
        <p:spPr/>
        <p:txBody>
          <a:bodyPr rtlCol="0"/>
          <a:lstStyle/>
          <a:p>
            <a:pPr lvl="0" rtl="0"/>
            <a:r>
              <a:rPr lang="vi-VN" noProof="0"/>
              <a:t>Bấm để chỉnh sửa kiểu văn bản Bản cái</a:t>
            </a:r>
          </a:p>
          <a:p>
            <a:pPr lvl="1" rtl="0"/>
            <a:r>
              <a:rPr lang="vi-VN" noProof="0"/>
              <a:t>Mức hai</a:t>
            </a:r>
          </a:p>
          <a:p>
            <a:pPr lvl="2" rtl="0"/>
            <a:r>
              <a:rPr lang="vi-VN" noProof="0"/>
              <a:t>Mức ba</a:t>
            </a:r>
          </a:p>
          <a:p>
            <a:pPr lvl="3" rtl="0"/>
            <a:r>
              <a:rPr lang="vi-VN" noProof="0"/>
              <a:t>Mức bốn</a:t>
            </a:r>
          </a:p>
          <a:p>
            <a:pPr lvl="4" rtl="0"/>
            <a:r>
              <a:rPr lang="vi-VN" noProof="0"/>
              <a:t>Mức năm</a:t>
            </a:r>
          </a:p>
        </p:txBody>
      </p:sp>
      <p:sp>
        <p:nvSpPr>
          <p:cNvPr id="5" name="Chỗ dành sẵn cho Chân trang 4"/>
          <p:cNvSpPr>
            <a:spLocks noGrp="1"/>
          </p:cNvSpPr>
          <p:nvPr>
            <p:ph type="ftr" sz="quarter" idx="11"/>
          </p:nvPr>
        </p:nvSpPr>
        <p:spPr/>
        <p:txBody>
          <a:bodyPr rtlCol="0"/>
          <a:lstStyle/>
          <a:p>
            <a:pPr rtl="0"/>
            <a:r>
              <a:rPr lang="vi-VN" noProof="0"/>
              <a:t>Thêm chân trang</a:t>
            </a:r>
          </a:p>
        </p:txBody>
      </p:sp>
      <p:sp>
        <p:nvSpPr>
          <p:cNvPr id="4" name="Chỗ dành sẵn cho Ngày tháng 3"/>
          <p:cNvSpPr>
            <a:spLocks noGrp="1"/>
          </p:cNvSpPr>
          <p:nvPr>
            <p:ph type="dt" sz="half" idx="10"/>
          </p:nvPr>
        </p:nvSpPr>
        <p:spPr/>
        <p:txBody>
          <a:bodyPr rtlCol="0"/>
          <a:lstStyle/>
          <a:p>
            <a:pPr rtl="0"/>
            <a:fld id="{2A137AD2-2984-47F2-BF22-6456CAD910A9}" type="datetime1">
              <a:rPr lang="vi-VN" noProof="0" smtClean="0"/>
              <a:t>22/10/26</a:t>
            </a:fld>
            <a:endParaRPr lang="vi-VN" noProof="0"/>
          </a:p>
        </p:txBody>
      </p:sp>
      <p:sp>
        <p:nvSpPr>
          <p:cNvPr id="6" name="Chỗ dành sẵn cho Số hiệu Bản chiếu 5"/>
          <p:cNvSpPr>
            <a:spLocks noGrp="1"/>
          </p:cNvSpPr>
          <p:nvPr>
            <p:ph type="sldNum" sz="quarter" idx="12"/>
          </p:nvPr>
        </p:nvSpPr>
        <p:spPr/>
        <p:txBody>
          <a:bodyPr rtlCol="0"/>
          <a:lstStyle/>
          <a:p>
            <a:pPr rtl="0"/>
            <a:fld id="{AAEAE4A8-A6E5-453E-B946-FB774B73F48C}" type="slidenum">
              <a:rPr lang="vi-VN" noProof="0" smtClean="0"/>
              <a:t>‹#›</a:t>
            </a:fld>
            <a:endParaRPr lang="vi-VN" noProof="0"/>
          </a:p>
        </p:txBody>
      </p:sp>
    </p:spTree>
    <p:extLst>
      <p:ext uri="{BB962C8B-B14F-4D97-AF65-F5344CB8AC3E}">
        <p14:creationId xmlns:p14="http://schemas.microsoft.com/office/powerpoint/2010/main" val="35067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ầu trang của phần">
    <p:spTree>
      <p:nvGrpSpPr>
        <p:cNvPr id="1" name=""/>
        <p:cNvGrpSpPr/>
        <p:nvPr/>
      </p:nvGrpSpPr>
      <p:grpSpPr>
        <a:xfrm>
          <a:off x="0" y="0"/>
          <a:ext cx="0" cy="0"/>
          <a:chOff x="0" y="0"/>
          <a:chExt cx="0" cy="0"/>
        </a:xfrm>
      </p:grpSpPr>
      <p:sp>
        <p:nvSpPr>
          <p:cNvPr id="2" name="Tiêu đề 1"/>
          <p:cNvSpPr>
            <a:spLocks noGrp="1"/>
          </p:cNvSpPr>
          <p:nvPr>
            <p:ph type="title" hasCustomPrompt="1"/>
          </p:nvPr>
        </p:nvSpPr>
        <p:spPr>
          <a:xfrm>
            <a:off x="1065214" y="533400"/>
            <a:ext cx="8686800" cy="2286000"/>
          </a:xfrm>
        </p:spPr>
        <p:txBody>
          <a:bodyPr rtlCol="0" anchor="b">
            <a:normAutofit/>
          </a:bodyPr>
          <a:lstStyle>
            <a:lvl1pPr algn="l">
              <a:defRPr sz="5400" b="1" cap="none" baseline="0"/>
            </a:lvl1pPr>
          </a:lstStyle>
          <a:p>
            <a:pPr rtl="0"/>
            <a:r>
              <a:rPr lang="vi-VN" noProof="0"/>
              <a:t>Bấm để chỉnh sửa kiểu tiêu đề Bản cái</a:t>
            </a:r>
          </a:p>
        </p:txBody>
      </p:sp>
      <p:sp>
        <p:nvSpPr>
          <p:cNvPr id="3" name="Chỗ dành sẵn cho Văn bản 2"/>
          <p:cNvSpPr>
            <a:spLocks noGrp="1"/>
          </p:cNvSpPr>
          <p:nvPr>
            <p:ph type="body" idx="1" hasCustomPrompt="1"/>
          </p:nvPr>
        </p:nvSpPr>
        <p:spPr>
          <a:xfrm>
            <a:off x="1065214" y="3124200"/>
            <a:ext cx="8686800" cy="1371600"/>
          </a:xfrm>
        </p:spPr>
        <p:txBody>
          <a:bodyPr rtlCol="0"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vi-VN" noProof="0"/>
              <a:t>Bấm để chỉnh sửa kiểu văn bản Bản cái</a:t>
            </a:r>
          </a:p>
        </p:txBody>
      </p:sp>
      <p:sp>
        <p:nvSpPr>
          <p:cNvPr id="5" name="Chỗ dành sẵn cho Chân trang 4"/>
          <p:cNvSpPr>
            <a:spLocks noGrp="1"/>
          </p:cNvSpPr>
          <p:nvPr>
            <p:ph type="ftr" sz="quarter" idx="11"/>
          </p:nvPr>
        </p:nvSpPr>
        <p:spPr/>
        <p:txBody>
          <a:bodyPr rtlCol="0"/>
          <a:lstStyle/>
          <a:p>
            <a:pPr rtl="0"/>
            <a:r>
              <a:rPr lang="vi-VN" noProof="0"/>
              <a:t>Thêm chân trang</a:t>
            </a:r>
          </a:p>
        </p:txBody>
      </p:sp>
      <p:sp>
        <p:nvSpPr>
          <p:cNvPr id="4" name="Chỗ dành sẵn cho Ngày tháng 3"/>
          <p:cNvSpPr>
            <a:spLocks noGrp="1"/>
          </p:cNvSpPr>
          <p:nvPr>
            <p:ph type="dt" sz="half" idx="10"/>
          </p:nvPr>
        </p:nvSpPr>
        <p:spPr/>
        <p:txBody>
          <a:bodyPr rtlCol="0"/>
          <a:lstStyle/>
          <a:p>
            <a:pPr rtl="0"/>
            <a:fld id="{B70801B4-4EA3-4324-8B60-9DC9E72B0CE6}" type="datetime1">
              <a:rPr lang="vi-VN" noProof="0" smtClean="0"/>
              <a:t>22/10/26</a:t>
            </a:fld>
            <a:endParaRPr lang="vi-VN" noProof="0"/>
          </a:p>
        </p:txBody>
      </p:sp>
      <p:sp>
        <p:nvSpPr>
          <p:cNvPr id="6" name="Chỗ dành sẵn cho Số hiệu Bản chiếu 5"/>
          <p:cNvSpPr>
            <a:spLocks noGrp="1"/>
          </p:cNvSpPr>
          <p:nvPr>
            <p:ph type="sldNum" sz="quarter" idx="12"/>
          </p:nvPr>
        </p:nvSpPr>
        <p:spPr/>
        <p:txBody>
          <a:bodyPr rtlCol="0"/>
          <a:lstStyle/>
          <a:p>
            <a:pPr rtl="0"/>
            <a:fld id="{AAEAE4A8-A6E5-453E-B946-FB774B73F48C}" type="slidenum">
              <a:rPr lang="vi-VN" noProof="0" smtClean="0"/>
              <a:t>‹#›</a:t>
            </a:fld>
            <a:endParaRPr lang="vi-VN" noProof="0"/>
          </a:p>
        </p:txBody>
      </p:sp>
    </p:spTree>
    <p:extLst>
      <p:ext uri="{BB962C8B-B14F-4D97-AF65-F5344CB8AC3E}">
        <p14:creationId xmlns:p14="http://schemas.microsoft.com/office/powerpoint/2010/main" val="292563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ội dung">
    <p:spTree>
      <p:nvGrpSpPr>
        <p:cNvPr id="1" name=""/>
        <p:cNvGrpSpPr/>
        <p:nvPr/>
      </p:nvGrpSpPr>
      <p:grpSpPr>
        <a:xfrm>
          <a:off x="0" y="0"/>
          <a:ext cx="0" cy="0"/>
          <a:chOff x="0" y="0"/>
          <a:chExt cx="0" cy="0"/>
        </a:xfrm>
      </p:grpSpPr>
      <p:sp>
        <p:nvSpPr>
          <p:cNvPr id="2" name="Tiêu đề 1"/>
          <p:cNvSpPr>
            <a:spLocks noGrp="1"/>
          </p:cNvSpPr>
          <p:nvPr>
            <p:ph type="title" hasCustomPrompt="1"/>
          </p:nvPr>
        </p:nvSpPr>
        <p:spPr/>
        <p:txBody>
          <a:bodyPr rtlCol="0"/>
          <a:lstStyle/>
          <a:p>
            <a:pPr rtl="0"/>
            <a:r>
              <a:rPr lang="vi-VN" noProof="0"/>
              <a:t>Bấm để chỉnh sửa kiểu tiêu đề Bản cái</a:t>
            </a:r>
          </a:p>
        </p:txBody>
      </p:sp>
      <p:sp>
        <p:nvSpPr>
          <p:cNvPr id="3" name="Chỗ dành sẵn cho Nội dung 2"/>
          <p:cNvSpPr>
            <a:spLocks noGrp="1"/>
          </p:cNvSpPr>
          <p:nvPr>
            <p:ph sz="half" idx="1" hasCustomPrompt="1"/>
          </p:nvPr>
        </p:nvSpPr>
        <p:spPr>
          <a:xfrm>
            <a:off x="1065212" y="1828800"/>
            <a:ext cx="4251960" cy="41910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vi-VN" noProof="0"/>
              <a:t>Bấm để chỉnh sửa kiểu văn bản Bản cái</a:t>
            </a:r>
          </a:p>
          <a:p>
            <a:pPr lvl="1" rtl="0"/>
            <a:r>
              <a:rPr lang="vi-VN" noProof="0"/>
              <a:t>Mức hai</a:t>
            </a:r>
          </a:p>
          <a:p>
            <a:pPr lvl="2" rtl="0"/>
            <a:r>
              <a:rPr lang="vi-VN" noProof="0"/>
              <a:t>Mức ba</a:t>
            </a:r>
          </a:p>
          <a:p>
            <a:pPr lvl="3" rtl="0"/>
            <a:r>
              <a:rPr lang="vi-VN" noProof="0"/>
              <a:t>Mức bốn</a:t>
            </a:r>
          </a:p>
          <a:p>
            <a:pPr lvl="4" rtl="0"/>
            <a:r>
              <a:rPr lang="vi-VN" noProof="0"/>
              <a:t>Mức năm</a:t>
            </a:r>
          </a:p>
        </p:txBody>
      </p:sp>
      <p:sp>
        <p:nvSpPr>
          <p:cNvPr id="4" name="Chỗ dành sẵn cho Nội dung 3"/>
          <p:cNvSpPr>
            <a:spLocks noGrp="1"/>
          </p:cNvSpPr>
          <p:nvPr>
            <p:ph sz="half" idx="2" hasCustomPrompt="1"/>
          </p:nvPr>
        </p:nvSpPr>
        <p:spPr>
          <a:xfrm>
            <a:off x="5464598" y="1828800"/>
            <a:ext cx="4251960" cy="41910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vi-VN" noProof="0"/>
              <a:t>Bấm để chỉnh sửa kiểu văn bản Bản cái</a:t>
            </a:r>
          </a:p>
          <a:p>
            <a:pPr lvl="1" rtl="0"/>
            <a:r>
              <a:rPr lang="vi-VN" noProof="0"/>
              <a:t>Mức hai</a:t>
            </a:r>
          </a:p>
          <a:p>
            <a:pPr lvl="2" rtl="0"/>
            <a:r>
              <a:rPr lang="vi-VN" noProof="0"/>
              <a:t>Mức ba</a:t>
            </a:r>
          </a:p>
          <a:p>
            <a:pPr lvl="3" rtl="0"/>
            <a:r>
              <a:rPr lang="vi-VN" noProof="0"/>
              <a:t>Mức bốn</a:t>
            </a:r>
          </a:p>
          <a:p>
            <a:pPr lvl="4" rtl="0"/>
            <a:r>
              <a:rPr lang="vi-VN" noProof="0"/>
              <a:t>Mức năm</a:t>
            </a:r>
          </a:p>
        </p:txBody>
      </p:sp>
      <p:sp>
        <p:nvSpPr>
          <p:cNvPr id="6" name="Chỗ dành sẵn cho Chân trang 5"/>
          <p:cNvSpPr>
            <a:spLocks noGrp="1"/>
          </p:cNvSpPr>
          <p:nvPr>
            <p:ph type="ftr" sz="quarter" idx="11"/>
          </p:nvPr>
        </p:nvSpPr>
        <p:spPr/>
        <p:txBody>
          <a:bodyPr rtlCol="0"/>
          <a:lstStyle/>
          <a:p>
            <a:pPr rtl="0"/>
            <a:r>
              <a:rPr lang="vi-VN" noProof="0"/>
              <a:t>Thêm chân trang</a:t>
            </a:r>
          </a:p>
        </p:txBody>
      </p:sp>
      <p:sp>
        <p:nvSpPr>
          <p:cNvPr id="5" name="Chỗ dành sẵn cho Ngày tháng 4"/>
          <p:cNvSpPr>
            <a:spLocks noGrp="1"/>
          </p:cNvSpPr>
          <p:nvPr>
            <p:ph type="dt" sz="half" idx="10"/>
          </p:nvPr>
        </p:nvSpPr>
        <p:spPr/>
        <p:txBody>
          <a:bodyPr rtlCol="0"/>
          <a:lstStyle/>
          <a:p>
            <a:pPr rtl="0"/>
            <a:fld id="{CF7DC8E4-8DA4-4CFB-A2A2-5E1A0BB2B333}" type="datetime1">
              <a:rPr lang="vi-VN" noProof="0" smtClean="0"/>
              <a:t>22/10/26</a:t>
            </a:fld>
            <a:endParaRPr lang="vi-VN" noProof="0"/>
          </a:p>
        </p:txBody>
      </p:sp>
      <p:sp>
        <p:nvSpPr>
          <p:cNvPr id="7" name="Chỗ dành sẵn cho Số hiệu Bản chiếu 6"/>
          <p:cNvSpPr>
            <a:spLocks noGrp="1"/>
          </p:cNvSpPr>
          <p:nvPr>
            <p:ph type="sldNum" sz="quarter" idx="12"/>
          </p:nvPr>
        </p:nvSpPr>
        <p:spPr/>
        <p:txBody>
          <a:bodyPr rtlCol="0"/>
          <a:lstStyle/>
          <a:p>
            <a:pPr rtl="0"/>
            <a:fld id="{AAEAE4A8-A6E5-453E-B946-FB774B73F48C}" type="slidenum">
              <a:rPr lang="vi-VN" noProof="0" smtClean="0"/>
              <a:t>‹#›</a:t>
            </a:fld>
            <a:endParaRPr lang="vi-VN" noProof="0"/>
          </a:p>
        </p:txBody>
      </p:sp>
    </p:spTree>
    <p:extLst>
      <p:ext uri="{BB962C8B-B14F-4D97-AF65-F5344CB8AC3E}">
        <p14:creationId xmlns:p14="http://schemas.microsoft.com/office/powerpoint/2010/main" val="124050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o sánh">
    <p:spTree>
      <p:nvGrpSpPr>
        <p:cNvPr id="1" name=""/>
        <p:cNvGrpSpPr/>
        <p:nvPr/>
      </p:nvGrpSpPr>
      <p:grpSpPr>
        <a:xfrm>
          <a:off x="0" y="0"/>
          <a:ext cx="0" cy="0"/>
          <a:chOff x="0" y="0"/>
          <a:chExt cx="0" cy="0"/>
        </a:xfrm>
      </p:grpSpPr>
      <p:sp>
        <p:nvSpPr>
          <p:cNvPr id="2" name="Tiêu đề 1"/>
          <p:cNvSpPr>
            <a:spLocks noGrp="1"/>
          </p:cNvSpPr>
          <p:nvPr>
            <p:ph type="title" hasCustomPrompt="1"/>
          </p:nvPr>
        </p:nvSpPr>
        <p:spPr>
          <a:xfrm>
            <a:off x="1065211" y="533400"/>
            <a:ext cx="8686802" cy="1066800"/>
          </a:xfrm>
        </p:spPr>
        <p:txBody>
          <a:bodyPr rtlCol="0"/>
          <a:lstStyle>
            <a:lvl1pPr>
              <a:defRPr/>
            </a:lvl1pPr>
          </a:lstStyle>
          <a:p>
            <a:pPr rtl="0"/>
            <a:r>
              <a:rPr lang="vi-VN" noProof="0"/>
              <a:t>Bấm để chỉnh sửa kiểu tiêu đề Bản cái</a:t>
            </a:r>
          </a:p>
        </p:txBody>
      </p:sp>
      <p:sp>
        <p:nvSpPr>
          <p:cNvPr id="3" name="Chỗ dành sẵn cho Văn bản 2"/>
          <p:cNvSpPr>
            <a:spLocks noGrp="1"/>
          </p:cNvSpPr>
          <p:nvPr>
            <p:ph type="body" idx="1" hasCustomPrompt="1"/>
          </p:nvPr>
        </p:nvSpPr>
        <p:spPr>
          <a:xfrm>
            <a:off x="1065213" y="1828799"/>
            <a:ext cx="4251960" cy="685801"/>
          </a:xfrm>
        </p:spPr>
        <p:txBody>
          <a:bodyPr rtlCol="0"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vi-VN" noProof="0"/>
              <a:t>Bấm để chỉnh sửa kiểu văn bản Bản cái</a:t>
            </a:r>
          </a:p>
        </p:txBody>
      </p:sp>
      <p:sp>
        <p:nvSpPr>
          <p:cNvPr id="4" name="Chỗ dành sẵn cho Nội dung 3"/>
          <p:cNvSpPr>
            <a:spLocks noGrp="1"/>
          </p:cNvSpPr>
          <p:nvPr>
            <p:ph sz="half" idx="2" hasCustomPrompt="1"/>
          </p:nvPr>
        </p:nvSpPr>
        <p:spPr>
          <a:xfrm>
            <a:off x="1065213" y="2590800"/>
            <a:ext cx="4251960" cy="34290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vi-VN" noProof="0"/>
              <a:t>Bấm để chỉnh sửa kiểu văn bản Bản cái</a:t>
            </a:r>
          </a:p>
          <a:p>
            <a:pPr lvl="1" rtl="0"/>
            <a:r>
              <a:rPr lang="vi-VN" noProof="0"/>
              <a:t>Mức hai</a:t>
            </a:r>
          </a:p>
          <a:p>
            <a:pPr lvl="2" rtl="0"/>
            <a:r>
              <a:rPr lang="vi-VN" noProof="0"/>
              <a:t>Mức ba</a:t>
            </a:r>
          </a:p>
          <a:p>
            <a:pPr lvl="3" rtl="0"/>
            <a:r>
              <a:rPr lang="vi-VN" noProof="0"/>
              <a:t>Mức bốn</a:t>
            </a:r>
          </a:p>
          <a:p>
            <a:pPr lvl="4" rtl="0"/>
            <a:r>
              <a:rPr lang="vi-VN" noProof="0"/>
              <a:t>Mức năm</a:t>
            </a:r>
          </a:p>
        </p:txBody>
      </p:sp>
      <p:sp>
        <p:nvSpPr>
          <p:cNvPr id="5" name="Chỗ dành sẵn cho Văn bản 4"/>
          <p:cNvSpPr>
            <a:spLocks noGrp="1"/>
          </p:cNvSpPr>
          <p:nvPr>
            <p:ph type="body" sz="quarter" idx="3" hasCustomPrompt="1"/>
          </p:nvPr>
        </p:nvSpPr>
        <p:spPr>
          <a:xfrm>
            <a:off x="5500053" y="1828799"/>
            <a:ext cx="4251960" cy="685801"/>
          </a:xfrm>
        </p:spPr>
        <p:txBody>
          <a:bodyPr rtlCol="0"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vi-VN" noProof="0"/>
              <a:t>Bấm để chỉnh sửa kiểu văn bản Bản cái</a:t>
            </a:r>
          </a:p>
        </p:txBody>
      </p:sp>
      <p:sp>
        <p:nvSpPr>
          <p:cNvPr id="6" name="Chỗ dành sẵn cho Nội dung 5"/>
          <p:cNvSpPr>
            <a:spLocks noGrp="1"/>
          </p:cNvSpPr>
          <p:nvPr>
            <p:ph sz="quarter" idx="4" hasCustomPrompt="1"/>
          </p:nvPr>
        </p:nvSpPr>
        <p:spPr>
          <a:xfrm>
            <a:off x="5500053" y="2590800"/>
            <a:ext cx="4251960" cy="34290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vi-VN" noProof="0"/>
              <a:t>Bấm để chỉnh sửa kiểu văn bản Bản cái</a:t>
            </a:r>
          </a:p>
          <a:p>
            <a:pPr lvl="1" rtl="0"/>
            <a:r>
              <a:rPr lang="vi-VN" noProof="0"/>
              <a:t>Mức hai</a:t>
            </a:r>
          </a:p>
          <a:p>
            <a:pPr lvl="2" rtl="0"/>
            <a:r>
              <a:rPr lang="vi-VN" noProof="0"/>
              <a:t>Mức ba</a:t>
            </a:r>
          </a:p>
          <a:p>
            <a:pPr lvl="3" rtl="0"/>
            <a:r>
              <a:rPr lang="vi-VN" noProof="0"/>
              <a:t>Mức bốn</a:t>
            </a:r>
          </a:p>
          <a:p>
            <a:pPr lvl="4" rtl="0"/>
            <a:r>
              <a:rPr lang="vi-VN" noProof="0"/>
              <a:t>Mức năm</a:t>
            </a:r>
          </a:p>
        </p:txBody>
      </p:sp>
      <p:sp>
        <p:nvSpPr>
          <p:cNvPr id="8" name="Chỗ dành sẵn cho Chân trang 7"/>
          <p:cNvSpPr>
            <a:spLocks noGrp="1"/>
          </p:cNvSpPr>
          <p:nvPr>
            <p:ph type="ftr" sz="quarter" idx="11"/>
          </p:nvPr>
        </p:nvSpPr>
        <p:spPr/>
        <p:txBody>
          <a:bodyPr rtlCol="0"/>
          <a:lstStyle/>
          <a:p>
            <a:pPr rtl="0"/>
            <a:r>
              <a:rPr lang="vi-VN" noProof="0"/>
              <a:t>Thêm chân trang</a:t>
            </a:r>
          </a:p>
        </p:txBody>
      </p:sp>
      <p:sp>
        <p:nvSpPr>
          <p:cNvPr id="7" name="Chỗ dành sẵn cho Ngày tháng 6"/>
          <p:cNvSpPr>
            <a:spLocks noGrp="1"/>
          </p:cNvSpPr>
          <p:nvPr>
            <p:ph type="dt" sz="half" idx="10"/>
          </p:nvPr>
        </p:nvSpPr>
        <p:spPr/>
        <p:txBody>
          <a:bodyPr rtlCol="0"/>
          <a:lstStyle/>
          <a:p>
            <a:pPr rtl="0"/>
            <a:fld id="{DAB9C112-91F9-4E53-9097-E4E0A7E8BE63}" type="datetime1">
              <a:rPr lang="vi-VN" noProof="0" smtClean="0"/>
              <a:t>22/10/26</a:t>
            </a:fld>
            <a:endParaRPr lang="vi-VN" noProof="0"/>
          </a:p>
        </p:txBody>
      </p:sp>
      <p:sp>
        <p:nvSpPr>
          <p:cNvPr id="9" name="Chỗ dành sẵn cho Số hiệu Bản chiếu 8"/>
          <p:cNvSpPr>
            <a:spLocks noGrp="1"/>
          </p:cNvSpPr>
          <p:nvPr>
            <p:ph type="sldNum" sz="quarter" idx="12"/>
          </p:nvPr>
        </p:nvSpPr>
        <p:spPr/>
        <p:txBody>
          <a:bodyPr rtlCol="0"/>
          <a:lstStyle/>
          <a:p>
            <a:pPr rtl="0"/>
            <a:fld id="{AAEAE4A8-A6E5-453E-B946-FB774B73F48C}" type="slidenum">
              <a:rPr lang="vi-VN" noProof="0" smtClean="0"/>
              <a:t>‹#›</a:t>
            </a:fld>
            <a:endParaRPr lang="vi-VN" noProof="0"/>
          </a:p>
        </p:txBody>
      </p:sp>
    </p:spTree>
    <p:extLst>
      <p:ext uri="{BB962C8B-B14F-4D97-AF65-F5344CB8AC3E}">
        <p14:creationId xmlns:p14="http://schemas.microsoft.com/office/powerpoint/2010/main" val="330154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ỉ Tiêu đề">
    <p:spTree>
      <p:nvGrpSpPr>
        <p:cNvPr id="1" name=""/>
        <p:cNvGrpSpPr/>
        <p:nvPr/>
      </p:nvGrpSpPr>
      <p:grpSpPr>
        <a:xfrm>
          <a:off x="0" y="0"/>
          <a:ext cx="0" cy="0"/>
          <a:chOff x="0" y="0"/>
          <a:chExt cx="0" cy="0"/>
        </a:xfrm>
      </p:grpSpPr>
      <p:sp>
        <p:nvSpPr>
          <p:cNvPr id="2" name="Tiêu đề 1"/>
          <p:cNvSpPr>
            <a:spLocks noGrp="1"/>
          </p:cNvSpPr>
          <p:nvPr>
            <p:ph type="title" hasCustomPrompt="1"/>
          </p:nvPr>
        </p:nvSpPr>
        <p:spPr/>
        <p:txBody>
          <a:bodyPr rtlCol="0"/>
          <a:lstStyle/>
          <a:p>
            <a:pPr rtl="0"/>
            <a:r>
              <a:rPr lang="vi-VN" noProof="0"/>
              <a:t>Bấm để chỉnh sửa kiểu tiêu đề Bản cái</a:t>
            </a:r>
          </a:p>
        </p:txBody>
      </p:sp>
      <p:sp>
        <p:nvSpPr>
          <p:cNvPr id="4" name="Chỗ dành sẵn cho Chân trang 3"/>
          <p:cNvSpPr>
            <a:spLocks noGrp="1"/>
          </p:cNvSpPr>
          <p:nvPr>
            <p:ph type="ftr" sz="quarter" idx="11"/>
          </p:nvPr>
        </p:nvSpPr>
        <p:spPr/>
        <p:txBody>
          <a:bodyPr rtlCol="0"/>
          <a:lstStyle/>
          <a:p>
            <a:pPr rtl="0"/>
            <a:r>
              <a:rPr lang="vi-VN" noProof="0"/>
              <a:t>Thêm chân trang</a:t>
            </a:r>
          </a:p>
        </p:txBody>
      </p:sp>
      <p:sp>
        <p:nvSpPr>
          <p:cNvPr id="3" name="Chỗ dành sẵn cho Ngày tháng 2"/>
          <p:cNvSpPr>
            <a:spLocks noGrp="1"/>
          </p:cNvSpPr>
          <p:nvPr>
            <p:ph type="dt" sz="half" idx="10"/>
          </p:nvPr>
        </p:nvSpPr>
        <p:spPr/>
        <p:txBody>
          <a:bodyPr rtlCol="0"/>
          <a:lstStyle/>
          <a:p>
            <a:pPr rtl="0"/>
            <a:fld id="{C0D9C50F-491E-41CB-A452-82FBE04BB793}" type="datetime1">
              <a:rPr lang="vi-VN" noProof="0" smtClean="0"/>
              <a:t>22/10/26</a:t>
            </a:fld>
            <a:endParaRPr lang="vi-VN" noProof="0"/>
          </a:p>
        </p:txBody>
      </p:sp>
      <p:sp>
        <p:nvSpPr>
          <p:cNvPr id="5" name="Chỗ dành sẵn cho Số hiệu Bản chiếu 4"/>
          <p:cNvSpPr>
            <a:spLocks noGrp="1"/>
          </p:cNvSpPr>
          <p:nvPr>
            <p:ph type="sldNum" sz="quarter" idx="12"/>
          </p:nvPr>
        </p:nvSpPr>
        <p:spPr/>
        <p:txBody>
          <a:bodyPr rtlCol="0"/>
          <a:lstStyle/>
          <a:p>
            <a:pPr rtl="0"/>
            <a:fld id="{AAEAE4A8-A6E5-453E-B946-FB774B73F48C}" type="slidenum">
              <a:rPr lang="vi-VN" noProof="0" smtClean="0"/>
              <a:t>‹#›</a:t>
            </a:fld>
            <a:endParaRPr lang="vi-VN" noProof="0"/>
          </a:p>
        </p:txBody>
      </p:sp>
    </p:spTree>
    <p:extLst>
      <p:ext uri="{BB962C8B-B14F-4D97-AF65-F5344CB8AC3E}">
        <p14:creationId xmlns:p14="http://schemas.microsoft.com/office/powerpoint/2010/main" val="137030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ống">
    <p:spTree>
      <p:nvGrpSpPr>
        <p:cNvPr id="1" name=""/>
        <p:cNvGrpSpPr/>
        <p:nvPr/>
      </p:nvGrpSpPr>
      <p:grpSpPr>
        <a:xfrm>
          <a:off x="0" y="0"/>
          <a:ext cx="0" cy="0"/>
          <a:chOff x="0" y="0"/>
          <a:chExt cx="0" cy="0"/>
        </a:xfrm>
      </p:grpSpPr>
      <p:sp>
        <p:nvSpPr>
          <p:cNvPr id="3" name="Chỗ dành sẵn cho Chân trang 2"/>
          <p:cNvSpPr>
            <a:spLocks noGrp="1"/>
          </p:cNvSpPr>
          <p:nvPr>
            <p:ph type="ftr" sz="quarter" idx="11"/>
          </p:nvPr>
        </p:nvSpPr>
        <p:spPr/>
        <p:txBody>
          <a:bodyPr rtlCol="0"/>
          <a:lstStyle/>
          <a:p>
            <a:pPr rtl="0"/>
            <a:r>
              <a:rPr lang="vi-VN" noProof="0"/>
              <a:t>Thêm chân trang</a:t>
            </a:r>
          </a:p>
        </p:txBody>
      </p:sp>
      <p:sp>
        <p:nvSpPr>
          <p:cNvPr id="2" name="Chỗ dành sẵn cho Ngày tháng 1"/>
          <p:cNvSpPr>
            <a:spLocks noGrp="1"/>
          </p:cNvSpPr>
          <p:nvPr>
            <p:ph type="dt" sz="half" idx="10"/>
          </p:nvPr>
        </p:nvSpPr>
        <p:spPr/>
        <p:txBody>
          <a:bodyPr rtlCol="0"/>
          <a:lstStyle/>
          <a:p>
            <a:pPr rtl="0"/>
            <a:fld id="{3A54DA36-E372-4C58-A043-5AFAF4FFB5FD}" type="datetime1">
              <a:rPr lang="vi-VN" noProof="0" smtClean="0"/>
              <a:t>22/10/26</a:t>
            </a:fld>
            <a:endParaRPr lang="vi-VN" noProof="0"/>
          </a:p>
        </p:txBody>
      </p:sp>
      <p:sp>
        <p:nvSpPr>
          <p:cNvPr id="4" name="Chỗ dành sẵn cho Số hiệu Bản chiếu 3"/>
          <p:cNvSpPr>
            <a:spLocks noGrp="1"/>
          </p:cNvSpPr>
          <p:nvPr>
            <p:ph type="sldNum" sz="quarter" idx="12"/>
          </p:nvPr>
        </p:nvSpPr>
        <p:spPr/>
        <p:txBody>
          <a:bodyPr rtlCol="0"/>
          <a:lstStyle/>
          <a:p>
            <a:pPr rtl="0"/>
            <a:fld id="{AAEAE4A8-A6E5-453E-B946-FB774B73F48C}" type="slidenum">
              <a:rPr lang="vi-VN" noProof="0" smtClean="0"/>
              <a:t>‹#›</a:t>
            </a:fld>
            <a:endParaRPr lang="vi-VN" noProof="0"/>
          </a:p>
        </p:txBody>
      </p:sp>
    </p:spTree>
    <p:extLst>
      <p:ext uri="{BB962C8B-B14F-4D97-AF65-F5344CB8AC3E}">
        <p14:creationId xmlns:p14="http://schemas.microsoft.com/office/powerpoint/2010/main" val="308826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ội dung có Chú thích">
    <p:spTree>
      <p:nvGrpSpPr>
        <p:cNvPr id="1" name=""/>
        <p:cNvGrpSpPr/>
        <p:nvPr/>
      </p:nvGrpSpPr>
      <p:grpSpPr>
        <a:xfrm>
          <a:off x="0" y="0"/>
          <a:ext cx="0" cy="0"/>
          <a:chOff x="0" y="0"/>
          <a:chExt cx="0" cy="0"/>
        </a:xfrm>
      </p:grpSpPr>
      <p:sp>
        <p:nvSpPr>
          <p:cNvPr id="2" name="Tiêu đề 1"/>
          <p:cNvSpPr>
            <a:spLocks noGrp="1"/>
          </p:cNvSpPr>
          <p:nvPr>
            <p:ph type="title" hasCustomPrompt="1"/>
          </p:nvPr>
        </p:nvSpPr>
        <p:spPr>
          <a:xfrm>
            <a:off x="1065213" y="533400"/>
            <a:ext cx="4114800" cy="1524000"/>
          </a:xfrm>
        </p:spPr>
        <p:txBody>
          <a:bodyPr rtlCol="0" anchor="b">
            <a:normAutofit/>
          </a:bodyPr>
          <a:lstStyle>
            <a:lvl1pPr algn="l">
              <a:defRPr sz="3600" b="1"/>
            </a:lvl1pPr>
          </a:lstStyle>
          <a:p>
            <a:pPr rtl="0"/>
            <a:r>
              <a:rPr lang="vi-VN" noProof="0"/>
              <a:t>Bấm để chỉnh sửa kiểu tiêu đề Bản cái</a:t>
            </a:r>
          </a:p>
        </p:txBody>
      </p:sp>
      <p:sp>
        <p:nvSpPr>
          <p:cNvPr id="3" name="Chỗ dành sẵn cho Nội dung 2"/>
          <p:cNvSpPr>
            <a:spLocks noGrp="1"/>
          </p:cNvSpPr>
          <p:nvPr>
            <p:ph idx="1" hasCustomPrompt="1"/>
          </p:nvPr>
        </p:nvSpPr>
        <p:spPr>
          <a:xfrm>
            <a:off x="5865813" y="533400"/>
            <a:ext cx="5867400" cy="54864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vi-VN" noProof="0"/>
              <a:t>Bấm để chỉnh sửa kiểu văn bản Bản cái</a:t>
            </a:r>
          </a:p>
          <a:p>
            <a:pPr lvl="1" rtl="0"/>
            <a:r>
              <a:rPr lang="vi-VN" noProof="0"/>
              <a:t>Mức hai</a:t>
            </a:r>
          </a:p>
          <a:p>
            <a:pPr lvl="2" rtl="0"/>
            <a:r>
              <a:rPr lang="vi-VN" noProof="0"/>
              <a:t>Mức ba</a:t>
            </a:r>
          </a:p>
          <a:p>
            <a:pPr lvl="3" rtl="0"/>
            <a:r>
              <a:rPr lang="vi-VN" noProof="0"/>
              <a:t>Mức bốn</a:t>
            </a:r>
          </a:p>
          <a:p>
            <a:pPr lvl="4" rtl="0"/>
            <a:r>
              <a:rPr lang="vi-VN" noProof="0"/>
              <a:t>Mức năm</a:t>
            </a:r>
          </a:p>
        </p:txBody>
      </p:sp>
      <p:sp>
        <p:nvSpPr>
          <p:cNvPr id="4" name="Chỗ dành sẵn cho Văn bản 3"/>
          <p:cNvSpPr>
            <a:spLocks noGrp="1"/>
          </p:cNvSpPr>
          <p:nvPr>
            <p:ph type="body" sz="half" idx="2" hasCustomPrompt="1"/>
          </p:nvPr>
        </p:nvSpPr>
        <p:spPr>
          <a:xfrm>
            <a:off x="1065213" y="2209800"/>
            <a:ext cx="4114800" cy="3810000"/>
          </a:xfrm>
        </p:spPr>
        <p:txBody>
          <a:bodyPr rtlCol="0">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vi-VN" noProof="0"/>
              <a:t>Bấm để chỉnh sửa kiểu văn bản Bản cái</a:t>
            </a:r>
          </a:p>
        </p:txBody>
      </p:sp>
      <p:sp>
        <p:nvSpPr>
          <p:cNvPr id="6" name="Chỗ dành sẵn cho Chân trang 5"/>
          <p:cNvSpPr>
            <a:spLocks noGrp="1"/>
          </p:cNvSpPr>
          <p:nvPr>
            <p:ph type="ftr" sz="quarter" idx="11"/>
          </p:nvPr>
        </p:nvSpPr>
        <p:spPr/>
        <p:txBody>
          <a:bodyPr rtlCol="0"/>
          <a:lstStyle/>
          <a:p>
            <a:pPr rtl="0"/>
            <a:r>
              <a:rPr lang="vi-VN" noProof="0"/>
              <a:t>Thêm chân trang</a:t>
            </a:r>
          </a:p>
        </p:txBody>
      </p:sp>
      <p:sp>
        <p:nvSpPr>
          <p:cNvPr id="5" name="Chỗ dành sẵn cho Ngày tháng 4"/>
          <p:cNvSpPr>
            <a:spLocks noGrp="1"/>
          </p:cNvSpPr>
          <p:nvPr>
            <p:ph type="dt" sz="half" idx="10"/>
          </p:nvPr>
        </p:nvSpPr>
        <p:spPr/>
        <p:txBody>
          <a:bodyPr rtlCol="0"/>
          <a:lstStyle/>
          <a:p>
            <a:pPr rtl="0"/>
            <a:fld id="{68D87CE1-DCB8-45C4-BE0A-C07E8CA5B4AC}" type="datetime1">
              <a:rPr lang="vi-VN" noProof="0" smtClean="0"/>
              <a:t>22/10/26</a:t>
            </a:fld>
            <a:endParaRPr lang="vi-VN" noProof="0"/>
          </a:p>
        </p:txBody>
      </p:sp>
      <p:sp>
        <p:nvSpPr>
          <p:cNvPr id="7" name="Chỗ dành sẵn cho Số hiệu Bản chiếu 6"/>
          <p:cNvSpPr>
            <a:spLocks noGrp="1"/>
          </p:cNvSpPr>
          <p:nvPr>
            <p:ph type="sldNum" sz="quarter" idx="12"/>
          </p:nvPr>
        </p:nvSpPr>
        <p:spPr/>
        <p:txBody>
          <a:bodyPr rtlCol="0"/>
          <a:lstStyle/>
          <a:p>
            <a:pPr rtl="0"/>
            <a:fld id="{AAEAE4A8-A6E5-453E-B946-FB774B73F48C}" type="slidenum">
              <a:rPr lang="vi-VN" noProof="0" smtClean="0"/>
              <a:t>‹#›</a:t>
            </a:fld>
            <a:endParaRPr lang="vi-VN" noProof="0"/>
          </a:p>
        </p:txBody>
      </p:sp>
    </p:spTree>
    <p:extLst>
      <p:ext uri="{BB962C8B-B14F-4D97-AF65-F5344CB8AC3E}">
        <p14:creationId xmlns:p14="http://schemas.microsoft.com/office/powerpoint/2010/main" val="10008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Ảnh có Chú thích">
    <p:spTree>
      <p:nvGrpSpPr>
        <p:cNvPr id="1" name=""/>
        <p:cNvGrpSpPr/>
        <p:nvPr/>
      </p:nvGrpSpPr>
      <p:grpSpPr>
        <a:xfrm>
          <a:off x="0" y="0"/>
          <a:ext cx="0" cy="0"/>
          <a:chOff x="0" y="0"/>
          <a:chExt cx="0" cy="0"/>
        </a:xfrm>
      </p:grpSpPr>
      <p:sp>
        <p:nvSpPr>
          <p:cNvPr id="2" name="Tiêu đề 1"/>
          <p:cNvSpPr>
            <a:spLocks noGrp="1"/>
          </p:cNvSpPr>
          <p:nvPr>
            <p:ph type="title" hasCustomPrompt="1"/>
          </p:nvPr>
        </p:nvSpPr>
        <p:spPr>
          <a:xfrm>
            <a:off x="1065213" y="533400"/>
            <a:ext cx="4114800" cy="1524000"/>
          </a:xfrm>
        </p:spPr>
        <p:txBody>
          <a:bodyPr rtlCol="0" anchor="b">
            <a:noAutofit/>
          </a:bodyPr>
          <a:lstStyle>
            <a:lvl1pPr algn="l">
              <a:defRPr sz="3600" b="1"/>
            </a:lvl1pPr>
          </a:lstStyle>
          <a:p>
            <a:pPr rtl="0"/>
            <a:r>
              <a:rPr lang="vi-VN" noProof="0"/>
              <a:t>Bấm để chỉnh sửa kiểu tiêu đề Bản cái</a:t>
            </a:r>
          </a:p>
        </p:txBody>
      </p:sp>
      <p:sp>
        <p:nvSpPr>
          <p:cNvPr id="3" name="Chỗ dành sẵn cho Hình ảnh 2" descr="Chỗ dành sẵn trống để thêm một hình ảnh. Bấm vào chỗ dành sẵn, rồi chọn hình ảnh bạn muốn thêm"/>
          <p:cNvSpPr>
            <a:spLocks noGrp="1"/>
          </p:cNvSpPr>
          <p:nvPr>
            <p:ph type="pic" idx="1" hasCustomPrompt="1"/>
          </p:nvPr>
        </p:nvSpPr>
        <p:spPr>
          <a:xfrm>
            <a:off x="5865812" y="533400"/>
            <a:ext cx="5780173" cy="5791200"/>
          </a:xfrm>
          <a:ln w="50800">
            <a:solidFill>
              <a:schemeClr val="tx1">
                <a:lumMod val="65000"/>
                <a:lumOff val="35000"/>
              </a:schemeClr>
            </a:solidFill>
            <a:miter lim="800000"/>
          </a:ln>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vi-VN" noProof="0"/>
              <a:t>Bấm vào biểu tượng để thêm ảnh</a:t>
            </a:r>
          </a:p>
        </p:txBody>
      </p:sp>
      <p:sp>
        <p:nvSpPr>
          <p:cNvPr id="4" name="Chỗ dành sẵn cho Văn bản 3"/>
          <p:cNvSpPr>
            <a:spLocks noGrp="1"/>
          </p:cNvSpPr>
          <p:nvPr>
            <p:ph type="body" sz="half" idx="2" hasCustomPrompt="1"/>
          </p:nvPr>
        </p:nvSpPr>
        <p:spPr>
          <a:xfrm>
            <a:off x="1065213" y="2209800"/>
            <a:ext cx="4114800" cy="3810000"/>
          </a:xfrm>
        </p:spPr>
        <p:txBody>
          <a:bodyPr rtlCol="0">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vi-VN" noProof="0"/>
              <a:t>Bấm để chỉnh sửa kiểu văn bản Bản cái</a:t>
            </a:r>
          </a:p>
        </p:txBody>
      </p:sp>
    </p:spTree>
    <p:extLst>
      <p:ext uri="{BB962C8B-B14F-4D97-AF65-F5344CB8AC3E}">
        <p14:creationId xmlns:p14="http://schemas.microsoft.com/office/powerpoint/2010/main" val="57285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p:cNvSpPr>
            <a:spLocks noGrp="1"/>
          </p:cNvSpPr>
          <p:nvPr>
            <p:ph type="title" hasCustomPrompt="1"/>
          </p:nvPr>
        </p:nvSpPr>
        <p:spPr/>
        <p:txBody>
          <a:bodyPr rtlCol="0"/>
          <a:lstStyle/>
          <a:p>
            <a:pPr rtl="0"/>
            <a:r>
              <a:rPr lang="vi-VN" noProof="0"/>
              <a:t>Bấm để chỉnh sửa kiểu tiêu đề Bản cái</a:t>
            </a:r>
          </a:p>
        </p:txBody>
      </p:sp>
      <p:sp>
        <p:nvSpPr>
          <p:cNvPr id="3" name="Chỗ dành sẵn cho Văn bản Dọc 2"/>
          <p:cNvSpPr>
            <a:spLocks noGrp="1"/>
          </p:cNvSpPr>
          <p:nvPr>
            <p:ph type="body" orient="vert" idx="1" hasCustomPrompt="1"/>
          </p:nvPr>
        </p:nvSpPr>
        <p:spPr/>
        <p:txBody>
          <a:bodyPr vert="eaVert" rtlCol="0"/>
          <a:lstStyle/>
          <a:p>
            <a:pPr lvl="0" rtl="0"/>
            <a:r>
              <a:rPr lang="vi-VN" noProof="0"/>
              <a:t>Bấm để chỉnh sửa kiểu văn bản Bản cái</a:t>
            </a:r>
          </a:p>
          <a:p>
            <a:pPr lvl="1" rtl="0"/>
            <a:r>
              <a:rPr lang="vi-VN" noProof="0"/>
              <a:t>Mức hai</a:t>
            </a:r>
          </a:p>
          <a:p>
            <a:pPr lvl="2" rtl="0"/>
            <a:r>
              <a:rPr lang="vi-VN" noProof="0"/>
              <a:t>Mức ba</a:t>
            </a:r>
          </a:p>
          <a:p>
            <a:pPr lvl="3" rtl="0"/>
            <a:r>
              <a:rPr lang="vi-VN" noProof="0"/>
              <a:t>Mức bốn</a:t>
            </a:r>
          </a:p>
          <a:p>
            <a:pPr lvl="4" rtl="0"/>
            <a:r>
              <a:rPr lang="vi-VN" noProof="0"/>
              <a:t>Mức năm</a:t>
            </a:r>
          </a:p>
        </p:txBody>
      </p:sp>
      <p:sp>
        <p:nvSpPr>
          <p:cNvPr id="5" name="Chỗ dành sẵn cho Chân trang 4"/>
          <p:cNvSpPr>
            <a:spLocks noGrp="1"/>
          </p:cNvSpPr>
          <p:nvPr>
            <p:ph type="ftr" sz="quarter" idx="11"/>
          </p:nvPr>
        </p:nvSpPr>
        <p:spPr/>
        <p:txBody>
          <a:bodyPr rtlCol="0"/>
          <a:lstStyle/>
          <a:p>
            <a:pPr rtl="0"/>
            <a:r>
              <a:rPr lang="vi-VN" noProof="0"/>
              <a:t>Thêm chân trang</a:t>
            </a:r>
          </a:p>
        </p:txBody>
      </p:sp>
      <p:sp>
        <p:nvSpPr>
          <p:cNvPr id="4" name="Chỗ dành sẵn cho Ngày tháng 3"/>
          <p:cNvSpPr>
            <a:spLocks noGrp="1"/>
          </p:cNvSpPr>
          <p:nvPr>
            <p:ph type="dt" sz="half" idx="10"/>
          </p:nvPr>
        </p:nvSpPr>
        <p:spPr/>
        <p:txBody>
          <a:bodyPr rtlCol="0"/>
          <a:lstStyle/>
          <a:p>
            <a:pPr rtl="0"/>
            <a:fld id="{3B24EC23-71FB-4B80-BF2F-1B3C1FA1641C}" type="datetime1">
              <a:rPr lang="vi-VN" noProof="0" smtClean="0"/>
              <a:t>22/10/26</a:t>
            </a:fld>
            <a:endParaRPr lang="vi-VN" noProof="0"/>
          </a:p>
        </p:txBody>
      </p:sp>
      <p:sp>
        <p:nvSpPr>
          <p:cNvPr id="6" name="Chỗ dành sẵn cho Số hiệu Bản chiếu 5"/>
          <p:cNvSpPr>
            <a:spLocks noGrp="1"/>
          </p:cNvSpPr>
          <p:nvPr>
            <p:ph type="sldNum" sz="quarter" idx="12"/>
          </p:nvPr>
        </p:nvSpPr>
        <p:spPr/>
        <p:txBody>
          <a:bodyPr rtlCol="0"/>
          <a:lstStyle/>
          <a:p>
            <a:pPr rtl="0"/>
            <a:fld id="{AAEAE4A8-A6E5-453E-B946-FB774B73F48C}" type="slidenum">
              <a:rPr lang="vi-VN" noProof="0" smtClean="0"/>
              <a:t>‹#›</a:t>
            </a:fld>
            <a:endParaRPr lang="vi-VN" noProof="0"/>
          </a:p>
        </p:txBody>
      </p:sp>
    </p:spTree>
    <p:extLst>
      <p:ext uri="{BB962C8B-B14F-4D97-AF65-F5344CB8AC3E}">
        <p14:creationId xmlns:p14="http://schemas.microsoft.com/office/powerpoint/2010/main" val="2841477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và Văn bản Dọc">
    <p:spTree>
      <p:nvGrpSpPr>
        <p:cNvPr id="1" name=""/>
        <p:cNvGrpSpPr/>
        <p:nvPr/>
      </p:nvGrpSpPr>
      <p:grpSpPr>
        <a:xfrm>
          <a:off x="0" y="0"/>
          <a:ext cx="0" cy="0"/>
          <a:chOff x="0" y="0"/>
          <a:chExt cx="0" cy="0"/>
        </a:xfrm>
      </p:grpSpPr>
      <p:sp>
        <p:nvSpPr>
          <p:cNvPr id="2" name="Tiêu đề Dọc 1"/>
          <p:cNvSpPr>
            <a:spLocks noGrp="1"/>
          </p:cNvSpPr>
          <p:nvPr>
            <p:ph type="title" orient="vert" hasCustomPrompt="1"/>
          </p:nvPr>
        </p:nvSpPr>
        <p:spPr>
          <a:xfrm>
            <a:off x="8761412" y="533400"/>
            <a:ext cx="2362201" cy="5486400"/>
          </a:xfrm>
        </p:spPr>
        <p:txBody>
          <a:bodyPr vert="eaVert" rtlCol="0"/>
          <a:lstStyle/>
          <a:p>
            <a:pPr rtl="0"/>
            <a:r>
              <a:rPr lang="vi-VN" noProof="0"/>
              <a:t>Bấm để chỉnh sửa kiểu tiêu đề Bản cái</a:t>
            </a:r>
          </a:p>
        </p:txBody>
      </p:sp>
      <p:sp>
        <p:nvSpPr>
          <p:cNvPr id="3" name="Chỗ dành sẵn cho Văn bản Dọc 2"/>
          <p:cNvSpPr>
            <a:spLocks noGrp="1"/>
          </p:cNvSpPr>
          <p:nvPr>
            <p:ph type="body" orient="vert" idx="1" hasCustomPrompt="1"/>
          </p:nvPr>
        </p:nvSpPr>
        <p:spPr>
          <a:xfrm>
            <a:off x="1065213" y="533400"/>
            <a:ext cx="7467599" cy="5486400"/>
          </a:xfrm>
        </p:spPr>
        <p:txBody>
          <a:bodyPr vert="eaVert" rtlCol="0"/>
          <a:lstStyle/>
          <a:p>
            <a:pPr lvl="0" rtl="0"/>
            <a:r>
              <a:rPr lang="vi-VN" noProof="0"/>
              <a:t>Bấm để chỉnh sửa kiểu văn bản Bản cái</a:t>
            </a:r>
          </a:p>
          <a:p>
            <a:pPr lvl="1" rtl="0"/>
            <a:r>
              <a:rPr lang="vi-VN" noProof="0"/>
              <a:t>Mức hai</a:t>
            </a:r>
          </a:p>
          <a:p>
            <a:pPr lvl="2" rtl="0"/>
            <a:r>
              <a:rPr lang="vi-VN" noProof="0"/>
              <a:t>Mức ba</a:t>
            </a:r>
          </a:p>
          <a:p>
            <a:pPr lvl="3" rtl="0"/>
            <a:r>
              <a:rPr lang="vi-VN" noProof="0"/>
              <a:t>Mức bốn</a:t>
            </a:r>
          </a:p>
          <a:p>
            <a:pPr lvl="4" rtl="0"/>
            <a:r>
              <a:rPr lang="vi-VN" noProof="0"/>
              <a:t>Mức năm</a:t>
            </a:r>
          </a:p>
        </p:txBody>
      </p:sp>
      <p:sp>
        <p:nvSpPr>
          <p:cNvPr id="5" name="Chỗ dành sẵn cho Chân trang 4"/>
          <p:cNvSpPr>
            <a:spLocks noGrp="1"/>
          </p:cNvSpPr>
          <p:nvPr>
            <p:ph type="ftr" sz="quarter" idx="11"/>
          </p:nvPr>
        </p:nvSpPr>
        <p:spPr/>
        <p:txBody>
          <a:bodyPr rtlCol="0"/>
          <a:lstStyle/>
          <a:p>
            <a:pPr rtl="0"/>
            <a:r>
              <a:rPr lang="vi-VN" noProof="0"/>
              <a:t>Thêm chân trang</a:t>
            </a:r>
          </a:p>
        </p:txBody>
      </p:sp>
      <p:sp>
        <p:nvSpPr>
          <p:cNvPr id="4" name="Chỗ dành sẵn cho Ngày tháng 3"/>
          <p:cNvSpPr>
            <a:spLocks noGrp="1"/>
          </p:cNvSpPr>
          <p:nvPr>
            <p:ph type="dt" sz="half" idx="10"/>
          </p:nvPr>
        </p:nvSpPr>
        <p:spPr/>
        <p:txBody>
          <a:bodyPr rtlCol="0"/>
          <a:lstStyle/>
          <a:p>
            <a:pPr rtl="0"/>
            <a:fld id="{85CDE6E4-A325-443C-A5CF-D2B70BA9FDD8}" type="datetime1">
              <a:rPr lang="vi-VN" noProof="0" smtClean="0"/>
              <a:t>22/10/26</a:t>
            </a:fld>
            <a:endParaRPr lang="vi-VN" noProof="0"/>
          </a:p>
        </p:txBody>
      </p:sp>
      <p:sp>
        <p:nvSpPr>
          <p:cNvPr id="6" name="Chỗ dành sẵn cho Số hiệu Bản chiếu 5"/>
          <p:cNvSpPr>
            <a:spLocks noGrp="1"/>
          </p:cNvSpPr>
          <p:nvPr>
            <p:ph type="sldNum" sz="quarter" idx="12"/>
          </p:nvPr>
        </p:nvSpPr>
        <p:spPr/>
        <p:txBody>
          <a:bodyPr rtlCol="0"/>
          <a:lstStyle/>
          <a:p>
            <a:pPr rtl="0"/>
            <a:fld id="{AAEAE4A8-A6E5-453E-B946-FB774B73F48C}" type="slidenum">
              <a:rPr lang="vi-VN" noProof="0" smtClean="0"/>
              <a:t>‹#›</a:t>
            </a:fld>
            <a:endParaRPr lang="vi-VN" noProof="0"/>
          </a:p>
        </p:txBody>
      </p:sp>
    </p:spTree>
    <p:extLst>
      <p:ext uri="{BB962C8B-B14F-4D97-AF65-F5344CB8AC3E}">
        <p14:creationId xmlns:p14="http://schemas.microsoft.com/office/powerpoint/2010/main" val="213543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Chỗ dành sẵn cho Tiêu đề 1"/>
          <p:cNvSpPr>
            <a:spLocks noGrp="1"/>
          </p:cNvSpPr>
          <p:nvPr>
            <p:ph type="title"/>
          </p:nvPr>
        </p:nvSpPr>
        <p:spPr bwMode="auto">
          <a:xfrm>
            <a:off x="1065212" y="533400"/>
            <a:ext cx="8686801" cy="1066800"/>
          </a:xfrm>
          <a:prstGeom prst="rect">
            <a:avLst/>
          </a:prstGeom>
        </p:spPr>
        <p:txBody>
          <a:bodyPr vert="horz" lIns="91440" tIns="45720" rIns="91440" bIns="45720" rtlCol="0" anchor="b">
            <a:normAutofit/>
          </a:bodyPr>
          <a:lstStyle/>
          <a:p>
            <a:pPr rtl="0"/>
            <a:r>
              <a:rPr lang="vi-VN" noProof="0" err="1"/>
              <a:t>Bấm</a:t>
            </a:r>
            <a:r>
              <a:rPr lang="vi-VN" noProof="0"/>
              <a:t> </a:t>
            </a:r>
            <a:r>
              <a:rPr lang="vi-VN" noProof="0" err="1"/>
              <a:t>để</a:t>
            </a:r>
            <a:r>
              <a:rPr lang="vi-VN" noProof="0"/>
              <a:t> </a:t>
            </a:r>
            <a:r>
              <a:rPr lang="vi-VN" noProof="0" err="1"/>
              <a:t>chỉnh</a:t>
            </a:r>
            <a:r>
              <a:rPr lang="vi-VN" noProof="0"/>
              <a:t> </a:t>
            </a:r>
            <a:r>
              <a:rPr lang="vi-VN" noProof="0" err="1"/>
              <a:t>sửa</a:t>
            </a:r>
            <a:r>
              <a:rPr lang="vi-VN" noProof="0"/>
              <a:t> </a:t>
            </a:r>
            <a:r>
              <a:rPr lang="vi-VN" noProof="0" err="1"/>
              <a:t>kiểu</a:t>
            </a:r>
            <a:r>
              <a:rPr lang="vi-VN" noProof="0"/>
              <a:t> tiêu đề Bản cái</a:t>
            </a:r>
          </a:p>
        </p:txBody>
      </p:sp>
      <p:sp>
        <p:nvSpPr>
          <p:cNvPr id="3" name="Chỗ dành sẵn cho Văn bản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rtl="0"/>
            <a:r>
              <a:rPr lang="vi-VN" noProof="0" err="1"/>
              <a:t>Bấm</a:t>
            </a:r>
            <a:r>
              <a:rPr lang="vi-VN" noProof="0"/>
              <a:t> </a:t>
            </a:r>
            <a:r>
              <a:rPr lang="vi-VN" noProof="0" err="1"/>
              <a:t>để</a:t>
            </a:r>
            <a:r>
              <a:rPr lang="vi-VN" noProof="0"/>
              <a:t> </a:t>
            </a:r>
            <a:r>
              <a:rPr lang="vi-VN" noProof="0" err="1"/>
              <a:t>chỉnh</a:t>
            </a:r>
            <a:r>
              <a:rPr lang="vi-VN" noProof="0"/>
              <a:t> </a:t>
            </a:r>
            <a:r>
              <a:rPr lang="vi-VN" noProof="0" err="1"/>
              <a:t>sửa</a:t>
            </a:r>
            <a:r>
              <a:rPr lang="vi-VN" noProof="0"/>
              <a:t> </a:t>
            </a:r>
            <a:r>
              <a:rPr lang="vi-VN" noProof="0" err="1"/>
              <a:t>kiểu</a:t>
            </a:r>
            <a:r>
              <a:rPr lang="vi-VN" noProof="0"/>
              <a:t> văn bản </a:t>
            </a:r>
            <a:r>
              <a:rPr lang="vi-VN" noProof="0" err="1"/>
              <a:t>Bản</a:t>
            </a:r>
            <a:r>
              <a:rPr lang="vi-VN" noProof="0"/>
              <a:t> cái</a:t>
            </a:r>
          </a:p>
          <a:p>
            <a:pPr lvl="1" rtl="0"/>
            <a:r>
              <a:rPr lang="vi-VN" noProof="0" err="1"/>
              <a:t>Mức</a:t>
            </a:r>
            <a:r>
              <a:rPr lang="vi-VN" noProof="0"/>
              <a:t> hai</a:t>
            </a:r>
          </a:p>
          <a:p>
            <a:pPr lvl="2" rtl="0"/>
            <a:r>
              <a:rPr lang="vi-VN" noProof="0" err="1"/>
              <a:t>Mức</a:t>
            </a:r>
            <a:r>
              <a:rPr lang="vi-VN" noProof="0"/>
              <a:t> ba</a:t>
            </a:r>
          </a:p>
          <a:p>
            <a:pPr lvl="3" rtl="0"/>
            <a:r>
              <a:rPr lang="vi-VN" noProof="0" err="1"/>
              <a:t>Mức</a:t>
            </a:r>
            <a:r>
              <a:rPr lang="vi-VN" noProof="0"/>
              <a:t> bốn</a:t>
            </a:r>
          </a:p>
          <a:p>
            <a:pPr lvl="4" rtl="0"/>
            <a:r>
              <a:rPr lang="vi-VN" noProof="0" err="1"/>
              <a:t>Mức</a:t>
            </a:r>
            <a:r>
              <a:rPr lang="vi-VN" noProof="0"/>
              <a:t> năm</a:t>
            </a:r>
          </a:p>
        </p:txBody>
      </p:sp>
      <p:sp>
        <p:nvSpPr>
          <p:cNvPr id="5" name="Chỗ dành sẵn cho Chân trang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100">
                <a:solidFill>
                  <a:schemeClr val="tx1"/>
                </a:solidFill>
                <a:latin typeface="Palatino Linotype" panose="02040502050505030304" pitchFamily="18" charset="0"/>
              </a:defRPr>
            </a:lvl1pPr>
          </a:lstStyle>
          <a:p>
            <a:r>
              <a:rPr lang="vi-VN"/>
              <a:t>Thêm chân trang</a:t>
            </a:r>
            <a:endParaRPr lang="vi-VN">
              <a:latin typeface="Palatino Linotype" panose="02040502050505030304" pitchFamily="18" charset="0"/>
            </a:endParaRPr>
          </a:p>
        </p:txBody>
      </p:sp>
      <p:sp>
        <p:nvSpPr>
          <p:cNvPr id="4" name="Chỗ dành sẵn cho Ngày tháng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100">
                <a:solidFill>
                  <a:schemeClr val="tx1"/>
                </a:solidFill>
                <a:latin typeface="Palatino Linotype" panose="02040502050505030304" pitchFamily="18" charset="0"/>
              </a:defRPr>
            </a:lvl1pPr>
          </a:lstStyle>
          <a:p>
            <a:fld id="{0F89F2CE-51FB-42A2-8D65-2A4C865FBC72}" type="datetime1">
              <a:rPr lang="vi-VN" smtClean="0"/>
              <a:pPr/>
              <a:t>22/10/26</a:t>
            </a:fld>
            <a:endParaRPr lang="vi-VN">
              <a:latin typeface="Palatino Linotype" panose="02040502050505030304" pitchFamily="18" charset="0"/>
            </a:endParaRPr>
          </a:p>
        </p:txBody>
      </p:sp>
      <p:sp>
        <p:nvSpPr>
          <p:cNvPr id="6" name="Chỗ dành sẵn cho Số hiệu Bản chiếu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100">
                <a:solidFill>
                  <a:schemeClr val="tx1"/>
                </a:solidFill>
                <a:latin typeface="Palatino Linotype" panose="02040502050505030304" pitchFamily="18" charset="0"/>
              </a:defRPr>
            </a:lvl1pPr>
          </a:lstStyle>
          <a:p>
            <a:fld id="{AAEAE4A8-A6E5-453E-B946-FB774B73F48C}" type="slidenum">
              <a:rPr lang="vi-VN" smtClean="0"/>
              <a:pPr/>
              <a:t>‹#›</a:t>
            </a:fld>
            <a:endParaRPr lang="vi-VN">
              <a:latin typeface="Palatino Linotype" panose="02040502050505030304" pitchFamily="18" charset="0"/>
            </a:endParaRPr>
          </a:p>
        </p:txBody>
      </p:sp>
    </p:spTree>
    <p:extLst>
      <p:ext uri="{BB962C8B-B14F-4D97-AF65-F5344CB8AC3E}">
        <p14:creationId xmlns:p14="http://schemas.microsoft.com/office/powerpoint/2010/main" val="1327670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80000"/>
        </a:lnSpc>
        <a:spcBef>
          <a:spcPct val="0"/>
        </a:spcBef>
        <a:buNone/>
        <a:defRPr sz="3600" b="1" kern="1200">
          <a:solidFill>
            <a:schemeClr val="accent1"/>
          </a:solidFill>
          <a:latin typeface="Arial" panose="020B0604020202020204" pitchFamily="34" charset="0"/>
          <a:ea typeface="+mj-ea"/>
          <a:cs typeface="Arial" panose="020B0604020202020204" pitchFamily="34" charset="0"/>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solidFill>
          <a:latin typeface="Palatino Linotype" panose="02040502050505030304" pitchFamily="18" charset="0"/>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solidFill>
          <a:latin typeface="Palatino Linotype" panose="02040502050505030304" pitchFamily="18" charset="0"/>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solidFill>
          <a:latin typeface="Palatino Linotype" panose="02040502050505030304" pitchFamily="18" charset="0"/>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Palatino Linotype" panose="02040502050505030304" pitchFamily="18" charset="0"/>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Palatino Linotype" panose="02040502050505030304" pitchFamily="18" charset="0"/>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êu đề 9">
            <a:extLst>
              <a:ext uri="{FF2B5EF4-FFF2-40B4-BE49-F238E27FC236}">
                <a16:creationId xmlns:a16="http://schemas.microsoft.com/office/drawing/2014/main" id="{1A7BB158-9374-3D10-FE21-F3038C7F0A39}"/>
              </a:ext>
            </a:extLst>
          </p:cNvPr>
          <p:cNvSpPr>
            <a:spLocks noGrp="1"/>
          </p:cNvSpPr>
          <p:nvPr>
            <p:ph type="title"/>
          </p:nvPr>
        </p:nvSpPr>
        <p:spPr>
          <a:xfrm>
            <a:off x="1751012" y="1700561"/>
            <a:ext cx="8686800" cy="2286000"/>
          </a:xfrm>
        </p:spPr>
        <p:txBody>
          <a:bodyPr/>
          <a:lstStyle/>
          <a:p>
            <a:pPr algn="ctr"/>
            <a:r>
              <a:rPr lang="vi-VN">
                <a:solidFill>
                  <a:schemeClr val="accent2">
                    <a:lumMod val="75000"/>
                  </a:schemeClr>
                </a:solidFill>
              </a:rPr>
              <a:t>Bài 5 THỰC HÀNH CHIA SẺ TÀI NGUYÊN TRÊN MẠNG</a:t>
            </a:r>
          </a:p>
        </p:txBody>
      </p:sp>
      <p:sp>
        <p:nvSpPr>
          <p:cNvPr id="14" name="Chỗ dành sẵn cho Văn bản 13">
            <a:extLst>
              <a:ext uri="{FF2B5EF4-FFF2-40B4-BE49-F238E27FC236}">
                <a16:creationId xmlns:a16="http://schemas.microsoft.com/office/drawing/2014/main" id="{A5B387B8-6D29-4796-483A-DD1A7644A48A}"/>
              </a:ext>
            </a:extLst>
          </p:cNvPr>
          <p:cNvSpPr>
            <a:spLocks noGrp="1"/>
          </p:cNvSpPr>
          <p:nvPr>
            <p:ph type="body" idx="1"/>
          </p:nvPr>
        </p:nvSpPr>
        <p:spPr>
          <a:xfrm>
            <a:off x="1751012" y="3986561"/>
            <a:ext cx="8686800" cy="1088483"/>
          </a:xfrm>
        </p:spPr>
        <p:txBody>
          <a:bodyPr>
            <a:normAutofit lnSpcReduction="10000"/>
          </a:bodyPr>
          <a:lstStyle/>
          <a:p>
            <a:pPr algn="ctr"/>
            <a:r>
              <a:rPr lang="vi-VN" sz="4000" b="0" i="1" dirty="0" err="1">
                <a:solidFill>
                  <a:schemeClr val="accent2">
                    <a:lumMod val="75000"/>
                  </a:schemeClr>
                </a:solidFill>
                <a:effectLst/>
                <a:latin typeface=".SFUI-RegularItalic"/>
              </a:rPr>
              <a:t>Lesson</a:t>
            </a:r>
            <a:r>
              <a:rPr lang="vi-VN" sz="4000" b="0" i="1" dirty="0">
                <a:solidFill>
                  <a:schemeClr val="accent2">
                    <a:lumMod val="75000"/>
                  </a:schemeClr>
                </a:solidFill>
                <a:effectLst/>
                <a:latin typeface=".SFUI-RegularItalic"/>
              </a:rPr>
              <a:t> 5: </a:t>
            </a:r>
            <a:r>
              <a:rPr lang="vi-VN" sz="4000" b="0" i="1" dirty="0" err="1">
                <a:solidFill>
                  <a:schemeClr val="accent2">
                    <a:lumMod val="75000"/>
                  </a:schemeClr>
                </a:solidFill>
                <a:effectLst/>
                <a:latin typeface=".SFUI-RegularItalic"/>
              </a:rPr>
              <a:t>Practice</a:t>
            </a:r>
            <a:r>
              <a:rPr lang="vi-VN" sz="4000" b="0" i="1" dirty="0">
                <a:solidFill>
                  <a:schemeClr val="accent2">
                    <a:lumMod val="75000"/>
                  </a:schemeClr>
                </a:solidFill>
                <a:effectLst/>
                <a:latin typeface=".SFUI-RegularItalic"/>
              </a:rPr>
              <a:t> – Sharing </a:t>
            </a:r>
            <a:r>
              <a:rPr lang="vi-VN" sz="4000" b="0" i="1" dirty="0" err="1">
                <a:solidFill>
                  <a:schemeClr val="accent2">
                    <a:lumMod val="75000"/>
                  </a:schemeClr>
                </a:solidFill>
                <a:effectLst/>
                <a:latin typeface=".SFUI-RegularItalic"/>
              </a:rPr>
              <a:t>Resources</a:t>
            </a:r>
            <a:r>
              <a:rPr lang="vi-VN" sz="4000" b="0" i="1" dirty="0">
                <a:solidFill>
                  <a:schemeClr val="accent2">
                    <a:lumMod val="75000"/>
                  </a:schemeClr>
                </a:solidFill>
                <a:effectLst/>
                <a:latin typeface=".SFUI-RegularItalic"/>
              </a:rPr>
              <a:t> over a Network</a:t>
            </a:r>
            <a:endParaRPr lang="vi-VN" sz="4000" dirty="0">
              <a:solidFill>
                <a:schemeClr val="accent2">
                  <a:lumMod val="75000"/>
                </a:schemeClr>
              </a:solidFill>
              <a:effectLst/>
              <a:latin typeface=".AppleSystemUIFont"/>
            </a:endParaRPr>
          </a:p>
          <a:p>
            <a:endParaRPr lang="vi-VN" dirty="0">
              <a:solidFill>
                <a:schemeClr val="accent2">
                  <a:lumMod val="75000"/>
                </a:schemeClr>
              </a:solidFill>
            </a:endParaRPr>
          </a:p>
        </p:txBody>
      </p:sp>
    </p:spTree>
    <p:extLst>
      <p:ext uri="{BB962C8B-B14F-4D97-AF65-F5344CB8AC3E}">
        <p14:creationId xmlns:p14="http://schemas.microsoft.com/office/powerpoint/2010/main" val="365812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êu đề 4">
            <a:extLst>
              <a:ext uri="{FF2B5EF4-FFF2-40B4-BE49-F238E27FC236}">
                <a16:creationId xmlns:a16="http://schemas.microsoft.com/office/drawing/2014/main" id="{13C00CE9-6E70-EC81-7023-73E0DFAF9459}"/>
              </a:ext>
            </a:extLst>
          </p:cNvPr>
          <p:cNvSpPr>
            <a:spLocks noGrp="1"/>
          </p:cNvSpPr>
          <p:nvPr>
            <p:ph type="title"/>
          </p:nvPr>
        </p:nvSpPr>
        <p:spPr>
          <a:xfrm>
            <a:off x="970292" y="676505"/>
            <a:ext cx="8781721" cy="542695"/>
          </a:xfrm>
        </p:spPr>
        <p:txBody>
          <a:bodyPr>
            <a:normAutofit/>
          </a:bodyPr>
          <a:lstStyle/>
          <a:p>
            <a:r>
              <a:rPr lang="vi-VN" sz="3200"/>
              <a:t>1. Chia sẻ tệp và thư mục trên mạng cục bộ</a:t>
            </a:r>
          </a:p>
        </p:txBody>
      </p:sp>
      <p:sp>
        <p:nvSpPr>
          <p:cNvPr id="10" name="Chỗ dành sẵn cho Nội dung 9">
            <a:extLst>
              <a:ext uri="{FF2B5EF4-FFF2-40B4-BE49-F238E27FC236}">
                <a16:creationId xmlns:a16="http://schemas.microsoft.com/office/drawing/2014/main" id="{CFD2B8DE-22AA-05B6-6AB7-4603DB26CD09}"/>
              </a:ext>
            </a:extLst>
          </p:cNvPr>
          <p:cNvSpPr>
            <a:spLocks noGrp="1"/>
          </p:cNvSpPr>
          <p:nvPr>
            <p:ph sz="half" idx="1"/>
          </p:nvPr>
        </p:nvSpPr>
        <p:spPr>
          <a:xfrm>
            <a:off x="861916" y="1556835"/>
            <a:ext cx="5124120" cy="4191000"/>
          </a:xfrm>
        </p:spPr>
        <p:txBody>
          <a:bodyPr>
            <a:noAutofit/>
          </a:bodyPr>
          <a:lstStyle/>
          <a:p>
            <a:r>
              <a:rPr lang="vi-VN" sz="2100" b="0" i="0">
                <a:solidFill>
                  <a:srgbClr val="0D0D0D"/>
                </a:solidFill>
                <a:effectLst/>
                <a:latin typeface=".SFUI-Regular"/>
              </a:rPr>
              <a:t>Để hai máy tính có thể chia sẻ tài nguyên qua mạng cục bộ, cần có những điều kiện sau:</a:t>
            </a:r>
            <a:endParaRPr lang="vi-VN" sz="2100">
              <a:solidFill>
                <a:srgbClr val="0D0D0D"/>
              </a:solidFill>
              <a:effectLst/>
              <a:latin typeface=".AppleSystemUIFont"/>
            </a:endParaRPr>
          </a:p>
          <a:p>
            <a:r>
              <a:rPr lang="vi-VN" sz="2100" b="0" i="0">
                <a:solidFill>
                  <a:srgbClr val="0D0D0D"/>
                </a:solidFill>
                <a:effectLst/>
                <a:latin typeface=".SFUI-Regular"/>
              </a:rPr>
              <a:t>Hai máy tính được kết nối với nhau qua mạng.</a:t>
            </a:r>
            <a:endParaRPr lang="vi-VN" sz="2100">
              <a:solidFill>
                <a:srgbClr val="0D0D0D"/>
              </a:solidFill>
              <a:effectLst/>
              <a:latin typeface=".AppleSystemUIFont"/>
            </a:endParaRPr>
          </a:p>
          <a:p>
            <a:r>
              <a:rPr lang="vi-VN" sz="2100" b="0" i="0">
                <a:solidFill>
                  <a:srgbClr val="0D0D0D"/>
                </a:solidFill>
                <a:effectLst/>
                <a:latin typeface=".SFUI-Regular"/>
              </a:rPr>
              <a:t>Người chia sẻ phải thiết lập quyền truy cập tài nguyên cho người dùng khác.</a:t>
            </a:r>
            <a:endParaRPr lang="vi-VN" sz="2100">
              <a:solidFill>
                <a:srgbClr val="0D0D0D"/>
              </a:solidFill>
              <a:effectLst/>
              <a:latin typeface=".AppleSystemUIFont"/>
            </a:endParaRPr>
          </a:p>
          <a:p>
            <a:r>
              <a:rPr lang="vi-VN" sz="2100" b="0" i="0">
                <a:solidFill>
                  <a:srgbClr val="0D0D0D"/>
                </a:solidFill>
                <a:effectLst/>
                <a:latin typeface=".SFUI-Regular"/>
              </a:rPr>
              <a:t>Việc chia sẻ được thực hiện theo yêu cầu công việc và cần được người chủ tài nguyên cấp phép thông qua các thiết lập trên hệ điều hành.</a:t>
            </a:r>
            <a:endParaRPr lang="vi-VN" sz="2100">
              <a:solidFill>
                <a:srgbClr val="0D0D0D"/>
              </a:solidFill>
              <a:effectLst/>
              <a:latin typeface=".AppleSystemUIFont"/>
            </a:endParaRPr>
          </a:p>
          <a:p>
            <a:endParaRPr lang="vi-VN" sz="2100"/>
          </a:p>
        </p:txBody>
      </p:sp>
      <p:sp>
        <p:nvSpPr>
          <p:cNvPr id="12" name="Chỗ dành sẵn cho Nội dung 11">
            <a:extLst>
              <a:ext uri="{FF2B5EF4-FFF2-40B4-BE49-F238E27FC236}">
                <a16:creationId xmlns:a16="http://schemas.microsoft.com/office/drawing/2014/main" id="{511B074A-2488-0627-EC6A-115872ADAE4D}"/>
              </a:ext>
            </a:extLst>
          </p:cNvPr>
          <p:cNvSpPr>
            <a:spLocks noGrp="1"/>
          </p:cNvSpPr>
          <p:nvPr>
            <p:ph sz="half" idx="2"/>
          </p:nvPr>
        </p:nvSpPr>
        <p:spPr>
          <a:xfrm>
            <a:off x="6202790" y="1556835"/>
            <a:ext cx="5124120" cy="4191000"/>
          </a:xfrm>
        </p:spPr>
        <p:txBody>
          <a:bodyPr>
            <a:noAutofit/>
          </a:bodyPr>
          <a:lstStyle/>
          <a:p>
            <a:r>
              <a:rPr lang="vi-VN" sz="2100" b="0" i="1">
                <a:solidFill>
                  <a:srgbClr val="0D0D0D"/>
                </a:solidFill>
                <a:effectLst/>
                <a:latin typeface=".SFUI-Regular"/>
              </a:rPr>
              <a:t>To share resources between two computers on a local area network, the following conditions are required:</a:t>
            </a:r>
            <a:endParaRPr lang="vi-VN" sz="2100" i="1">
              <a:solidFill>
                <a:srgbClr val="0D0D0D"/>
              </a:solidFill>
              <a:effectLst/>
              <a:latin typeface=".AppleSystemUIFont"/>
            </a:endParaRPr>
          </a:p>
          <a:p>
            <a:r>
              <a:rPr lang="vi-VN" sz="2100" b="0" i="1">
                <a:solidFill>
                  <a:srgbClr val="0D0D0D"/>
                </a:solidFill>
                <a:effectLst/>
                <a:latin typeface=".SFUI-Regular"/>
              </a:rPr>
              <a:t>The two computers must be connected to the same network or a network that allows them to communicate.</a:t>
            </a:r>
            <a:endParaRPr lang="vi-VN" sz="2100" i="1">
              <a:solidFill>
                <a:srgbClr val="0D0D0D"/>
              </a:solidFill>
              <a:effectLst/>
              <a:latin typeface=".AppleSystemUIFont"/>
            </a:endParaRPr>
          </a:p>
          <a:p>
            <a:r>
              <a:rPr lang="vi-VN" sz="2100" b="0" i="1">
                <a:solidFill>
                  <a:srgbClr val="0D0D0D"/>
                </a:solidFill>
                <a:effectLst/>
                <a:latin typeface=".SFUI-Regular"/>
              </a:rPr>
              <a:t>The resource owner must set access permissions for other users.</a:t>
            </a:r>
            <a:endParaRPr lang="vi-VN" sz="2100" i="1">
              <a:solidFill>
                <a:srgbClr val="0D0D0D"/>
              </a:solidFill>
              <a:effectLst/>
              <a:latin typeface=".AppleSystemUIFont"/>
            </a:endParaRPr>
          </a:p>
          <a:p>
            <a:r>
              <a:rPr lang="vi-VN" sz="2100" b="0" i="1">
                <a:solidFill>
                  <a:srgbClr val="0D0D0D"/>
                </a:solidFill>
                <a:effectLst/>
                <a:latin typeface=".SFUI-Regular"/>
              </a:rPr>
              <a:t>Resource sharing must be authorized by the owner.</a:t>
            </a:r>
            <a:endParaRPr lang="vi-VN" sz="2100" i="1">
              <a:solidFill>
                <a:srgbClr val="0D0D0D"/>
              </a:solidFill>
              <a:effectLst/>
              <a:latin typeface=".AppleSystemUIFont"/>
            </a:endParaRPr>
          </a:p>
        </p:txBody>
      </p:sp>
      <p:sp>
        <p:nvSpPr>
          <p:cNvPr id="3" name="Chỗ dành sẵn cho Nội dung 2"/>
          <p:cNvSpPr>
            <a:spLocks noGrp="1"/>
          </p:cNvSpPr>
          <p:nvPr>
            <p:ph type="body" idx="4294967295"/>
          </p:nvPr>
        </p:nvSpPr>
        <p:spPr>
          <a:xfrm>
            <a:off x="0" y="1828800"/>
            <a:ext cx="4251325" cy="685800"/>
          </a:xfrm>
        </p:spPr>
        <p:txBody>
          <a:bodyPr rtlCol="0"/>
          <a:lstStyle/>
          <a:p>
            <a:pPr marL="45720" indent="0" rtl="0">
              <a:buNone/>
            </a:pPr>
            <a:endParaRPr lang="vi-VN"/>
          </a:p>
          <a:p>
            <a:pPr rtl="0"/>
            <a:endParaRPr lang="vi-VN"/>
          </a:p>
        </p:txBody>
      </p:sp>
    </p:spTree>
    <p:extLst>
      <p:ext uri="{BB962C8B-B14F-4D97-AF65-F5344CB8AC3E}">
        <p14:creationId xmlns:p14="http://schemas.microsoft.com/office/powerpoint/2010/main" val="2772895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ỗ dành sẵn cho Nội dung 2"/>
          <p:cNvSpPr>
            <a:spLocks noGrp="1"/>
          </p:cNvSpPr>
          <p:nvPr>
            <p:ph idx="1"/>
          </p:nvPr>
        </p:nvSpPr>
        <p:spPr>
          <a:xfrm>
            <a:off x="743414" y="423200"/>
            <a:ext cx="8602400" cy="6011599"/>
          </a:xfrm>
        </p:spPr>
        <p:txBody>
          <a:bodyPr rtlCol="0" anchor="ctr">
            <a:noAutofit/>
          </a:bodyPr>
          <a:lstStyle/>
          <a:p>
            <a:r>
              <a:rPr lang="vi-VN" sz="2500" b="1" i="0" dirty="0">
                <a:solidFill>
                  <a:schemeClr val="accent2">
                    <a:lumMod val="75000"/>
                  </a:schemeClr>
                </a:solidFill>
                <a:effectLst/>
                <a:latin typeface=".SFUI-Semibold"/>
              </a:rPr>
              <a:t>Các phương thức chia sẻ tài nguyên trong Windows:</a:t>
            </a:r>
            <a:endParaRPr lang="vi-VN" sz="2500" dirty="0">
              <a:solidFill>
                <a:schemeClr val="accent2">
                  <a:lumMod val="75000"/>
                </a:schemeClr>
              </a:solidFill>
              <a:effectLst/>
              <a:latin typeface=".AppleSystemUIFont"/>
            </a:endParaRPr>
          </a:p>
          <a:p>
            <a:r>
              <a:rPr lang="vi-VN" sz="2500" b="0" i="0" dirty="0">
                <a:solidFill>
                  <a:srgbClr val="0D0D0D"/>
                </a:solidFill>
                <a:effectLst/>
                <a:latin typeface=".SFUI-Regular"/>
              </a:rPr>
              <a:t>Chia sẻ qua mạng có dây hoặc không dây.</a:t>
            </a:r>
            <a:endParaRPr lang="vi-VN" sz="2500" dirty="0">
              <a:solidFill>
                <a:srgbClr val="0D0D0D"/>
              </a:solidFill>
              <a:effectLst/>
              <a:latin typeface=".AppleSystemUIFont"/>
            </a:endParaRPr>
          </a:p>
          <a:p>
            <a:r>
              <a:rPr lang="vi-VN" sz="2500" b="0" i="0" dirty="0">
                <a:solidFill>
                  <a:srgbClr val="0D0D0D"/>
                </a:solidFill>
                <a:effectLst/>
                <a:latin typeface=".SFUI-Regular"/>
              </a:rPr>
              <a:t>Chia sẻ qua tài khoản người dùng.</a:t>
            </a:r>
            <a:endParaRPr lang="vi-VN" sz="2500" dirty="0">
              <a:solidFill>
                <a:srgbClr val="0D0D0D"/>
              </a:solidFill>
              <a:effectLst/>
              <a:latin typeface=".AppleSystemUIFont"/>
            </a:endParaRPr>
          </a:p>
          <a:p>
            <a:r>
              <a:rPr lang="vi-VN" sz="2500" b="0" i="0" dirty="0">
                <a:solidFill>
                  <a:srgbClr val="0D0D0D"/>
                </a:solidFill>
                <a:effectLst/>
                <a:latin typeface=".SFUI-Regular"/>
              </a:rPr>
              <a:t>Chia sẻ qua các ứng dụng.</a:t>
            </a:r>
            <a:endParaRPr lang="vi-VN" sz="2500" dirty="0">
              <a:solidFill>
                <a:srgbClr val="0D0D0D"/>
              </a:solidFill>
              <a:effectLst/>
              <a:latin typeface=".AppleSystemUIFont"/>
            </a:endParaRPr>
          </a:p>
          <a:p>
            <a:r>
              <a:rPr lang="vi-VN" sz="2500" b="0" i="0" dirty="0">
                <a:solidFill>
                  <a:srgbClr val="0D0D0D"/>
                </a:solidFill>
                <a:effectLst/>
                <a:latin typeface=".SFUI-Regular"/>
              </a:rPr>
              <a:t>Chia sẻ tệp, thư mục và máy in.</a:t>
            </a:r>
            <a:endParaRPr lang="vi-VN" sz="2500" dirty="0">
              <a:solidFill>
                <a:srgbClr val="0D0D0D"/>
              </a:solidFill>
              <a:effectLst/>
              <a:latin typeface=".AppleSystemUIFont"/>
            </a:endParaRPr>
          </a:p>
          <a:p>
            <a:r>
              <a:rPr lang="vi-VN" sz="2500" b="1" i="1" u="none" strike="noStrike" dirty="0" err="1">
                <a:solidFill>
                  <a:schemeClr val="accent2">
                    <a:lumMod val="75000"/>
                  </a:schemeClr>
                </a:solidFill>
                <a:effectLst/>
                <a:latin typeface="Google Sans"/>
              </a:rPr>
              <a:t>Methods</a:t>
            </a:r>
            <a:r>
              <a:rPr lang="vi-VN" sz="2500" b="1" i="1" u="none" strike="noStrike" dirty="0">
                <a:solidFill>
                  <a:schemeClr val="accent2">
                    <a:lumMod val="75000"/>
                  </a:schemeClr>
                </a:solidFill>
                <a:effectLst/>
                <a:latin typeface="Google Sans"/>
              </a:rPr>
              <a:t> of sharing </a:t>
            </a:r>
            <a:r>
              <a:rPr lang="vi-VN" sz="2500" b="1" i="1" u="none" strike="noStrike" dirty="0" err="1">
                <a:solidFill>
                  <a:schemeClr val="accent2">
                    <a:lumMod val="75000"/>
                  </a:schemeClr>
                </a:solidFill>
                <a:effectLst/>
                <a:latin typeface="Google Sans"/>
              </a:rPr>
              <a:t>resources</a:t>
            </a:r>
            <a:r>
              <a:rPr lang="vi-VN" sz="2500" b="1" i="1" u="none" strike="noStrike" dirty="0">
                <a:solidFill>
                  <a:schemeClr val="accent2">
                    <a:lumMod val="75000"/>
                  </a:schemeClr>
                </a:solidFill>
                <a:effectLst/>
                <a:latin typeface="Google Sans"/>
              </a:rPr>
              <a:t> in Windows:</a:t>
            </a:r>
            <a:endParaRPr lang="vi-VN" sz="2500" b="0" i="1" u="none" strike="noStrike" dirty="0">
              <a:solidFill>
                <a:schemeClr val="accent2">
                  <a:lumMod val="75000"/>
                </a:schemeClr>
              </a:solidFill>
              <a:effectLst/>
              <a:latin typeface="Google Sans"/>
            </a:endParaRPr>
          </a:p>
          <a:p>
            <a:r>
              <a:rPr lang="vi-VN" sz="2500" b="0" i="1" u="none" strike="noStrike" dirty="0">
                <a:solidFill>
                  <a:srgbClr val="000000"/>
                </a:solidFill>
                <a:effectLst/>
                <a:latin typeface="Google Sans"/>
              </a:rPr>
              <a:t>Sharing </a:t>
            </a:r>
            <a:r>
              <a:rPr lang="vi-VN" sz="2500" b="0" i="1" u="none" strike="noStrike" dirty="0" err="1">
                <a:solidFill>
                  <a:srgbClr val="000000"/>
                </a:solidFill>
                <a:effectLst/>
                <a:latin typeface="Google Sans"/>
              </a:rPr>
              <a:t>via</a:t>
            </a:r>
            <a:r>
              <a:rPr lang="vi-VN" sz="2500" b="0" i="1" u="none" strike="noStrike" dirty="0">
                <a:solidFill>
                  <a:srgbClr val="000000"/>
                </a:solidFill>
                <a:effectLst/>
                <a:latin typeface="Google Sans"/>
              </a:rPr>
              <a:t> </a:t>
            </a:r>
            <a:r>
              <a:rPr lang="vi-VN" sz="2500" b="0" i="1" u="none" strike="noStrike" dirty="0" err="1">
                <a:solidFill>
                  <a:srgbClr val="000000"/>
                </a:solidFill>
                <a:effectLst/>
                <a:latin typeface="Google Sans"/>
              </a:rPr>
              <a:t>wired</a:t>
            </a:r>
            <a:r>
              <a:rPr lang="vi-VN" sz="2500" b="0" i="1" u="none" strike="noStrike" dirty="0">
                <a:solidFill>
                  <a:srgbClr val="000000"/>
                </a:solidFill>
                <a:effectLst/>
                <a:latin typeface="Google Sans"/>
              </a:rPr>
              <a:t> or wireless networks.</a:t>
            </a:r>
          </a:p>
          <a:p>
            <a:r>
              <a:rPr lang="vi-VN" sz="2500" b="0" i="1" u="none" strike="noStrike" dirty="0">
                <a:solidFill>
                  <a:srgbClr val="000000"/>
                </a:solidFill>
                <a:effectLst/>
                <a:latin typeface="Google Sans"/>
              </a:rPr>
              <a:t>Sharing </a:t>
            </a:r>
            <a:r>
              <a:rPr lang="vi-VN" sz="2500" b="0" i="1" u="none" strike="noStrike" dirty="0" err="1">
                <a:solidFill>
                  <a:srgbClr val="000000"/>
                </a:solidFill>
                <a:effectLst/>
                <a:latin typeface="Google Sans"/>
              </a:rPr>
              <a:t>via</a:t>
            </a:r>
            <a:r>
              <a:rPr lang="vi-VN" sz="2500" b="0" i="1" u="none" strike="noStrike" dirty="0">
                <a:solidFill>
                  <a:srgbClr val="000000"/>
                </a:solidFill>
                <a:effectLst/>
                <a:latin typeface="Google Sans"/>
              </a:rPr>
              <a:t> user accounts.</a:t>
            </a:r>
          </a:p>
          <a:p>
            <a:r>
              <a:rPr lang="vi-VN" sz="2500" b="0" i="1" u="none" strike="noStrike" dirty="0">
                <a:solidFill>
                  <a:srgbClr val="000000"/>
                </a:solidFill>
                <a:effectLst/>
                <a:latin typeface="Google Sans"/>
              </a:rPr>
              <a:t>Sharing </a:t>
            </a:r>
            <a:r>
              <a:rPr lang="vi-VN" sz="2500" b="0" i="1" u="none" strike="noStrike" dirty="0" err="1">
                <a:solidFill>
                  <a:srgbClr val="000000"/>
                </a:solidFill>
                <a:effectLst/>
                <a:latin typeface="Google Sans"/>
              </a:rPr>
              <a:t>via</a:t>
            </a:r>
            <a:r>
              <a:rPr lang="vi-VN" sz="2500" b="0" i="1" u="none" strike="noStrike" dirty="0">
                <a:solidFill>
                  <a:srgbClr val="000000"/>
                </a:solidFill>
                <a:effectLst/>
                <a:latin typeface="Google Sans"/>
              </a:rPr>
              <a:t> </a:t>
            </a:r>
            <a:r>
              <a:rPr lang="vi-VN" sz="2500" b="0" i="1" u="none" strike="noStrike" dirty="0" err="1">
                <a:solidFill>
                  <a:srgbClr val="000000"/>
                </a:solidFill>
                <a:effectLst/>
                <a:latin typeface="Google Sans"/>
              </a:rPr>
              <a:t>applications</a:t>
            </a:r>
            <a:r>
              <a:rPr lang="vi-VN" sz="2500" b="0" i="1" u="none" strike="noStrike" dirty="0">
                <a:solidFill>
                  <a:srgbClr val="000000"/>
                </a:solidFill>
                <a:effectLst/>
                <a:latin typeface="Google Sans"/>
              </a:rPr>
              <a:t>.</a:t>
            </a:r>
          </a:p>
          <a:p>
            <a:r>
              <a:rPr lang="vi-VN" sz="2500" b="0" i="1" u="none" strike="noStrike" dirty="0">
                <a:solidFill>
                  <a:srgbClr val="000000"/>
                </a:solidFill>
                <a:effectLst/>
                <a:latin typeface="Google Sans"/>
              </a:rPr>
              <a:t>Sharing </a:t>
            </a:r>
            <a:r>
              <a:rPr lang="vi-VN" sz="2500" b="0" i="1" u="none" strike="noStrike" dirty="0" err="1">
                <a:solidFill>
                  <a:srgbClr val="000000"/>
                </a:solidFill>
                <a:effectLst/>
                <a:latin typeface="Google Sans"/>
              </a:rPr>
              <a:t>files</a:t>
            </a:r>
            <a:r>
              <a:rPr lang="vi-VN" sz="2500" b="0" i="1" u="none" strike="noStrike" dirty="0">
                <a:solidFill>
                  <a:srgbClr val="000000"/>
                </a:solidFill>
                <a:effectLst/>
                <a:latin typeface="Google Sans"/>
              </a:rPr>
              <a:t>, </a:t>
            </a:r>
            <a:r>
              <a:rPr lang="vi-VN" sz="2500" b="0" i="1" u="none" strike="noStrike" dirty="0" err="1">
                <a:solidFill>
                  <a:srgbClr val="000000"/>
                </a:solidFill>
                <a:effectLst/>
                <a:latin typeface="Google Sans"/>
              </a:rPr>
              <a:t>folders</a:t>
            </a:r>
            <a:r>
              <a:rPr lang="vi-VN" sz="2500" b="0" i="1" u="none" strike="noStrike" dirty="0">
                <a:solidFill>
                  <a:srgbClr val="000000"/>
                </a:solidFill>
                <a:effectLst/>
                <a:latin typeface="Google Sans"/>
              </a:rPr>
              <a:t>, and </a:t>
            </a:r>
            <a:r>
              <a:rPr lang="vi-VN" sz="2500" b="0" i="1" u="none" strike="noStrike" dirty="0" err="1">
                <a:solidFill>
                  <a:srgbClr val="000000"/>
                </a:solidFill>
                <a:effectLst/>
                <a:latin typeface="Google Sans"/>
              </a:rPr>
              <a:t>printers</a:t>
            </a:r>
            <a:r>
              <a:rPr lang="vi-VN" sz="2500" b="0" i="1" u="none" strike="noStrike" dirty="0">
                <a:solidFill>
                  <a:srgbClr val="000000"/>
                </a:solidFill>
                <a:effectLst/>
                <a:latin typeface="Google Sans"/>
              </a:rPr>
              <a:t>.</a:t>
            </a:r>
          </a:p>
          <a:p>
            <a:endParaRPr lang="vi-VN" sz="2500" dirty="0"/>
          </a:p>
        </p:txBody>
      </p:sp>
    </p:spTree>
    <p:extLst>
      <p:ext uri="{BB962C8B-B14F-4D97-AF65-F5344CB8AC3E}">
        <p14:creationId xmlns:p14="http://schemas.microsoft.com/office/powerpoint/2010/main" val="421519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êu đề 4">
            <a:extLst>
              <a:ext uri="{FF2B5EF4-FFF2-40B4-BE49-F238E27FC236}">
                <a16:creationId xmlns:a16="http://schemas.microsoft.com/office/drawing/2014/main" id="{6B882805-B79F-2F40-A719-47CA0782725D}"/>
              </a:ext>
            </a:extLst>
          </p:cNvPr>
          <p:cNvSpPr>
            <a:spLocks noGrp="1"/>
          </p:cNvSpPr>
          <p:nvPr>
            <p:ph type="title"/>
          </p:nvPr>
        </p:nvSpPr>
        <p:spPr>
          <a:xfrm>
            <a:off x="650487" y="1058437"/>
            <a:ext cx="9466495" cy="862052"/>
          </a:xfrm>
        </p:spPr>
        <p:txBody>
          <a:bodyPr>
            <a:noAutofit/>
          </a:bodyPr>
          <a:lstStyle/>
          <a:p>
            <a:r>
              <a:rPr lang="vi-VN" sz="3000" b="1" i="1" dirty="0">
                <a:solidFill>
                  <a:schemeClr val="accent2">
                    <a:lumMod val="75000"/>
                  </a:schemeClr>
                </a:solidFill>
                <a:effectLst/>
                <a:latin typeface=".SFUI-Semibold"/>
              </a:rPr>
              <a:t>Nhiệm vụ 1 – Thiết lập môi trường chia sẻ tệp và máy in</a:t>
            </a:r>
            <a:br>
              <a:rPr lang="vi-VN" sz="3000" b="1" i="1" dirty="0">
                <a:solidFill>
                  <a:schemeClr val="accent2">
                    <a:lumMod val="75000"/>
                  </a:schemeClr>
                </a:solidFill>
                <a:effectLst/>
                <a:latin typeface=".SFUI-Semibold"/>
              </a:rPr>
            </a:br>
            <a:r>
              <a:rPr lang="vi-VN" sz="2200" b="1" i="1" dirty="0">
                <a:effectLst/>
                <a:latin typeface=".SFUI-Semibold"/>
              </a:rPr>
              <a:t>Yêu cầu / </a:t>
            </a:r>
            <a:r>
              <a:rPr lang="vi-VN" sz="2200" b="1" i="1" dirty="0" err="1">
                <a:effectLst/>
                <a:latin typeface=".SFUI-Semibold"/>
              </a:rPr>
              <a:t>Requirement</a:t>
            </a:r>
            <a:r>
              <a:rPr lang="vi-VN" sz="2200" b="1" i="1" dirty="0">
                <a:solidFill>
                  <a:srgbClr val="0D0D0D"/>
                </a:solidFill>
                <a:effectLst/>
                <a:latin typeface=".SFUI-Semibold"/>
              </a:rPr>
              <a:t>:</a:t>
            </a:r>
            <a:r>
              <a:rPr lang="vi-VN" sz="2200" b="0" i="1" dirty="0">
                <a:solidFill>
                  <a:srgbClr val="0D0D0D"/>
                </a:solidFill>
                <a:effectLst/>
                <a:latin typeface=".SFUI-Regular"/>
              </a:rPr>
              <a:t> Thiết lập môi trường chia sẻ tệp và máy in trong mạng.</a:t>
            </a:r>
            <a:br>
              <a:rPr lang="vi-VN" sz="2200" b="0" i="1" dirty="0">
                <a:solidFill>
                  <a:srgbClr val="0D0D0D"/>
                </a:solidFill>
                <a:effectLst/>
                <a:latin typeface=".SFUI-Regular"/>
              </a:rPr>
            </a:br>
            <a:br>
              <a:rPr lang="vi-VN" sz="2200" i="1" dirty="0">
                <a:solidFill>
                  <a:srgbClr val="0D0D0D"/>
                </a:solidFill>
                <a:effectLst/>
                <a:latin typeface=".AppleSystemUIFont"/>
              </a:rPr>
            </a:br>
            <a:r>
              <a:rPr lang="vi-VN" sz="2200" b="0" i="1" dirty="0">
                <a:solidFill>
                  <a:srgbClr val="0D0D0D"/>
                </a:solidFill>
                <a:latin typeface=".SFUI-RegularItalic"/>
              </a:rPr>
              <a:t>( </a:t>
            </a:r>
            <a:r>
              <a:rPr lang="vi-VN" sz="2200" b="0" i="1" dirty="0" err="1">
                <a:solidFill>
                  <a:srgbClr val="0D0D0D"/>
                </a:solidFill>
                <a:latin typeface=".SFUI-RegularItalic"/>
              </a:rPr>
              <a:t>S</a:t>
            </a:r>
            <a:r>
              <a:rPr lang="vi-VN" sz="2200" b="0" i="1" dirty="0" err="1">
                <a:solidFill>
                  <a:srgbClr val="0D0D0D"/>
                </a:solidFill>
                <a:effectLst/>
                <a:latin typeface=".SFUI-RegularItalic"/>
              </a:rPr>
              <a:t>et</a:t>
            </a:r>
            <a:r>
              <a:rPr lang="vi-VN" sz="2200" b="0" i="1" dirty="0">
                <a:solidFill>
                  <a:srgbClr val="0D0D0D"/>
                </a:solidFill>
                <a:effectLst/>
                <a:latin typeface=".SFUI-RegularItalic"/>
              </a:rPr>
              <a:t> up an environment for sharing </a:t>
            </a:r>
            <a:r>
              <a:rPr lang="vi-VN" sz="2200" b="0" i="1" dirty="0" err="1">
                <a:solidFill>
                  <a:srgbClr val="0D0D0D"/>
                </a:solidFill>
                <a:effectLst/>
                <a:latin typeface=".SFUI-RegularItalic"/>
              </a:rPr>
              <a:t>files</a:t>
            </a:r>
            <a:r>
              <a:rPr lang="vi-VN" sz="2200" b="0" i="1" dirty="0">
                <a:solidFill>
                  <a:srgbClr val="0D0D0D"/>
                </a:solidFill>
                <a:effectLst/>
                <a:latin typeface=".SFUI-RegularItalic"/>
              </a:rPr>
              <a:t> and </a:t>
            </a:r>
            <a:r>
              <a:rPr lang="vi-VN" sz="2200" b="0" i="1" dirty="0" err="1">
                <a:solidFill>
                  <a:srgbClr val="0D0D0D"/>
                </a:solidFill>
                <a:effectLst/>
                <a:latin typeface=".SFUI-RegularItalic"/>
              </a:rPr>
              <a:t>printers</a:t>
            </a:r>
            <a:r>
              <a:rPr lang="vi-VN" sz="2200" b="0" i="1" dirty="0">
                <a:solidFill>
                  <a:srgbClr val="0D0D0D"/>
                </a:solidFill>
                <a:effectLst/>
                <a:latin typeface=".SFUI-RegularItalic"/>
              </a:rPr>
              <a:t> over a network. )</a:t>
            </a:r>
            <a:br>
              <a:rPr lang="vi-VN" sz="2200" i="1" dirty="0">
                <a:solidFill>
                  <a:srgbClr val="0D0D0D"/>
                </a:solidFill>
                <a:effectLst/>
                <a:latin typeface=".AppleSystemUIFont"/>
              </a:rPr>
            </a:br>
            <a:endParaRPr lang="vi-VN" sz="2200" i="1" dirty="0">
              <a:solidFill>
                <a:schemeClr val="accent2">
                  <a:lumMod val="75000"/>
                </a:schemeClr>
              </a:solidFill>
            </a:endParaRPr>
          </a:p>
        </p:txBody>
      </p:sp>
      <p:sp>
        <p:nvSpPr>
          <p:cNvPr id="7" name="Chỗ dành sẵn cho Nội dung 6">
            <a:extLst>
              <a:ext uri="{FF2B5EF4-FFF2-40B4-BE49-F238E27FC236}">
                <a16:creationId xmlns:a16="http://schemas.microsoft.com/office/drawing/2014/main" id="{C7A5C873-4620-3442-D060-067EAD251BC6}"/>
              </a:ext>
            </a:extLst>
          </p:cNvPr>
          <p:cNvSpPr>
            <a:spLocks noGrp="1"/>
          </p:cNvSpPr>
          <p:nvPr>
            <p:ph idx="1"/>
          </p:nvPr>
        </p:nvSpPr>
        <p:spPr>
          <a:xfrm>
            <a:off x="650487" y="1920489"/>
            <a:ext cx="5351154" cy="3879074"/>
          </a:xfrm>
        </p:spPr>
        <p:txBody>
          <a:bodyPr>
            <a:noAutofit/>
          </a:bodyPr>
          <a:lstStyle/>
          <a:p>
            <a:r>
              <a:rPr lang="vi-VN" sz="2100" b="0" i="0" dirty="0">
                <a:effectLst/>
                <a:latin typeface="Helvetica" pitchFamily="2" charset="0"/>
              </a:rPr>
              <a:t>Các thiết lập cần thực hiện:</a:t>
            </a:r>
            <a:endParaRPr lang="vi-VN" sz="2100" dirty="0">
              <a:effectLst/>
              <a:latin typeface="Helvetica" pitchFamily="2" charset="0"/>
            </a:endParaRPr>
          </a:p>
          <a:p>
            <a:pPr marL="45720" indent="0">
              <a:buNone/>
            </a:pPr>
            <a:r>
              <a:rPr lang="vi-VN" sz="2100" b="0" i="0" dirty="0">
                <a:effectLst/>
                <a:latin typeface="Helvetica" pitchFamily="2" charset="0"/>
              </a:rPr>
              <a:t>1. Thiết lập chế độ mạng riêng (Private).</a:t>
            </a:r>
            <a:endParaRPr lang="vi-VN" sz="2100" dirty="0">
              <a:effectLst/>
              <a:latin typeface="Helvetica" pitchFamily="2" charset="0"/>
            </a:endParaRPr>
          </a:p>
          <a:p>
            <a:pPr marL="45720" lvl="0" indent="0">
              <a:buNone/>
            </a:pPr>
            <a:r>
              <a:rPr lang="vi-VN" sz="2100" b="0" i="0" dirty="0">
                <a:effectLst/>
                <a:latin typeface="Helvetica" pitchFamily="2" charset="0"/>
              </a:rPr>
              <a:t>﻿﻿﻿2. Bật tính năng nhận biết mạng (Network</a:t>
            </a:r>
            <a:br>
              <a:rPr lang="vi-VN" sz="2100" b="0" i="0" dirty="0">
                <a:effectLst/>
                <a:latin typeface="Helvetica" pitchFamily="2" charset="0"/>
              </a:rPr>
            </a:br>
            <a:r>
              <a:rPr lang="vi-VN" sz="2100" b="0" i="0" dirty="0" err="1">
                <a:effectLst/>
                <a:latin typeface="Helvetica" pitchFamily="2" charset="0"/>
              </a:rPr>
              <a:t>discovery</a:t>
            </a:r>
            <a:r>
              <a:rPr lang="vi-VN" sz="2100" b="0" i="0" dirty="0">
                <a:effectLst/>
                <a:latin typeface="Helvetica" pitchFamily="2" charset="0"/>
              </a:rPr>
              <a:t>).</a:t>
            </a:r>
            <a:endParaRPr lang="vi-VN" sz="2100" dirty="0">
              <a:effectLst/>
              <a:latin typeface="Helvetica" pitchFamily="2" charset="0"/>
            </a:endParaRPr>
          </a:p>
          <a:p>
            <a:pPr marL="45720" lvl="0" indent="0">
              <a:buNone/>
            </a:pPr>
            <a:r>
              <a:rPr lang="vi-VN" sz="2100" b="0" i="0" dirty="0">
                <a:effectLst/>
                <a:latin typeface="Helvetica" pitchFamily="2" charset="0"/>
              </a:rPr>
              <a:t>3. ﻿﻿﻿Bật tính năng chia sẻ tệp và máy in (</a:t>
            </a:r>
            <a:r>
              <a:rPr lang="vi-VN" sz="2100" b="0" i="0" dirty="0" err="1">
                <a:effectLst/>
                <a:latin typeface="Helvetica" pitchFamily="2" charset="0"/>
              </a:rPr>
              <a:t>File</a:t>
            </a:r>
            <a:r>
              <a:rPr lang="vi-VN" sz="2100" b="0" i="0" dirty="0">
                <a:effectLst/>
                <a:latin typeface="Helvetica" pitchFamily="2" charset="0"/>
              </a:rPr>
              <a:t> and </a:t>
            </a:r>
            <a:r>
              <a:rPr lang="vi-VN" sz="2100" b="0" i="0" dirty="0" err="1">
                <a:effectLst/>
                <a:latin typeface="Helvetica" pitchFamily="2" charset="0"/>
              </a:rPr>
              <a:t>printer</a:t>
            </a:r>
            <a:r>
              <a:rPr lang="vi-VN" sz="2100" b="0" i="0" dirty="0">
                <a:effectLst/>
                <a:latin typeface="Helvetica" pitchFamily="2" charset="0"/>
              </a:rPr>
              <a:t> sharing).</a:t>
            </a:r>
            <a:endParaRPr lang="vi-VN" sz="2100" dirty="0">
              <a:effectLst/>
              <a:latin typeface="Helvetica" pitchFamily="2" charset="0"/>
            </a:endParaRPr>
          </a:p>
          <a:p>
            <a:pPr marL="45720" lvl="0" indent="0">
              <a:buNone/>
            </a:pPr>
            <a:r>
              <a:rPr lang="vi-VN" sz="2100" b="0" i="0" dirty="0">
                <a:effectLst/>
                <a:latin typeface="Helvetica" pitchFamily="2" charset="0"/>
              </a:rPr>
              <a:t>4. ﻿﻿﻿Thiết lập chia sẻ thư mục công cộng nếu cần.</a:t>
            </a:r>
            <a:endParaRPr lang="vi-VN" sz="2100" dirty="0">
              <a:effectLst/>
              <a:latin typeface="Helvetica" pitchFamily="2" charset="0"/>
            </a:endParaRPr>
          </a:p>
          <a:p>
            <a:pPr marL="45720" lvl="0" indent="0">
              <a:buNone/>
            </a:pPr>
            <a:r>
              <a:rPr lang="vi-VN" sz="2100" b="0" i="0" dirty="0">
                <a:effectLst/>
                <a:latin typeface="Helvetica" pitchFamily="2" charset="0"/>
              </a:rPr>
              <a:t>5. ﻿﻿﻿Tạm dừng tường lửa trong phạm vi thực hành theo hướng dẫn của sách giáo khoa.</a:t>
            </a:r>
            <a:endParaRPr lang="vi-VN" sz="2100" dirty="0">
              <a:effectLst/>
              <a:latin typeface="Helvetica" pitchFamily="2" charset="0"/>
            </a:endParaRPr>
          </a:p>
        </p:txBody>
      </p:sp>
      <p:sp>
        <p:nvSpPr>
          <p:cNvPr id="6" name="Chỗ dành sẵn cho Nội dung 6">
            <a:extLst>
              <a:ext uri="{FF2B5EF4-FFF2-40B4-BE49-F238E27FC236}">
                <a16:creationId xmlns:a16="http://schemas.microsoft.com/office/drawing/2014/main" id="{8D5FEF2E-6F23-97E6-356F-E445C06BB97B}"/>
              </a:ext>
            </a:extLst>
          </p:cNvPr>
          <p:cNvSpPr txBox="1">
            <a:spLocks/>
          </p:cNvSpPr>
          <p:nvPr/>
        </p:nvSpPr>
        <p:spPr>
          <a:xfrm>
            <a:off x="6187185" y="1920489"/>
            <a:ext cx="5351153" cy="4117124"/>
          </a:xfrm>
          <a:prstGeom prst="rect">
            <a:avLst/>
          </a:prstGeom>
        </p:spPr>
        <p:txBody>
          <a:bodyPr vert="horz" lIns="91440" tIns="45720" rIns="91440" bIns="45720" rtlCol="0">
            <a:normAutofit/>
          </a:bodyPr>
          <a:lst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solidFill>
                <a:latin typeface="Palatino Linotype" panose="02040502050505030304" pitchFamily="18" charset="0"/>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solidFill>
                <a:latin typeface="Palatino Linotype" panose="02040502050505030304" pitchFamily="18" charset="0"/>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solidFill>
                <a:latin typeface="Palatino Linotype" panose="02040502050505030304" pitchFamily="18" charset="0"/>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Palatino Linotype" panose="02040502050505030304" pitchFamily="18" charset="0"/>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Palatino Linotype" panose="02040502050505030304" pitchFamily="18" charset="0"/>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a:lstStyle>
          <a:p>
            <a:r>
              <a:rPr lang="vi-VN" sz="2300" b="1" i="1" dirty="0" err="1">
                <a:solidFill>
                  <a:srgbClr val="0D0D0D"/>
                </a:solidFill>
                <a:effectLst/>
                <a:latin typeface=".SFUI-Semibold"/>
              </a:rPr>
              <a:t>Settings</a:t>
            </a:r>
            <a:r>
              <a:rPr lang="vi-VN" sz="2300" b="1" i="1" dirty="0">
                <a:solidFill>
                  <a:srgbClr val="0D0D0D"/>
                </a:solidFill>
                <a:effectLst/>
                <a:latin typeface=".SFUI-Semibold"/>
              </a:rPr>
              <a:t> to </a:t>
            </a:r>
            <a:r>
              <a:rPr lang="vi-VN" sz="2300" b="1" i="1" dirty="0" err="1">
                <a:solidFill>
                  <a:srgbClr val="0D0D0D"/>
                </a:solidFill>
                <a:effectLst/>
                <a:latin typeface=".SFUI-Semibold"/>
              </a:rPr>
              <a:t>configure</a:t>
            </a:r>
            <a:endParaRPr lang="vi-VN" sz="2300" i="1" dirty="0">
              <a:solidFill>
                <a:srgbClr val="0D0D0D"/>
              </a:solidFill>
              <a:effectLst/>
              <a:latin typeface=".AppleSystemUIFont"/>
            </a:endParaRPr>
          </a:p>
          <a:p>
            <a:pPr marL="45720" indent="0">
              <a:buNone/>
            </a:pPr>
            <a:r>
              <a:rPr lang="vi-VN" sz="2300" b="0" i="1" dirty="0">
                <a:solidFill>
                  <a:srgbClr val="0D0D0D"/>
                </a:solidFill>
                <a:effectLst/>
                <a:latin typeface=".SFUI-Regular"/>
              </a:rPr>
              <a:t>1. </a:t>
            </a:r>
            <a:r>
              <a:rPr lang="vi-VN" sz="2300" b="0" i="1" dirty="0" err="1">
                <a:solidFill>
                  <a:srgbClr val="0D0D0D"/>
                </a:solidFill>
                <a:effectLst/>
                <a:latin typeface=".SFUI-Regular"/>
              </a:rPr>
              <a:t>Set</a:t>
            </a:r>
            <a:r>
              <a:rPr lang="vi-VN" sz="2300" b="0" i="1" dirty="0">
                <a:solidFill>
                  <a:srgbClr val="0D0D0D"/>
                </a:solidFill>
                <a:effectLst/>
                <a:latin typeface=".SFUI-Regular"/>
              </a:rPr>
              <a:t> the network </a:t>
            </a:r>
            <a:r>
              <a:rPr lang="vi-VN" sz="2300" b="0" i="1" dirty="0" err="1">
                <a:solidFill>
                  <a:srgbClr val="0D0D0D"/>
                </a:solidFill>
                <a:effectLst/>
                <a:latin typeface=".SFUI-Regular"/>
              </a:rPr>
              <a:t>profile</a:t>
            </a:r>
            <a:r>
              <a:rPr lang="vi-VN" sz="2300" b="0" i="1" dirty="0">
                <a:solidFill>
                  <a:srgbClr val="0D0D0D"/>
                </a:solidFill>
                <a:effectLst/>
                <a:latin typeface=".SFUI-Regular"/>
              </a:rPr>
              <a:t> to </a:t>
            </a:r>
            <a:r>
              <a:rPr lang="vi-VN" sz="2300" b="1" i="1" dirty="0">
                <a:solidFill>
                  <a:srgbClr val="0D0D0D"/>
                </a:solidFill>
                <a:effectLst/>
                <a:latin typeface=".SFUI-Semibold"/>
              </a:rPr>
              <a:t>Private</a:t>
            </a:r>
            <a:r>
              <a:rPr lang="vi-VN" sz="2300" b="0" i="1" dirty="0">
                <a:solidFill>
                  <a:srgbClr val="0D0D0D"/>
                </a:solidFill>
                <a:effectLst/>
                <a:latin typeface=".SFUI-Regular"/>
              </a:rPr>
              <a:t>.</a:t>
            </a:r>
            <a:endParaRPr lang="vi-VN" sz="2300" i="1" dirty="0">
              <a:solidFill>
                <a:srgbClr val="0D0D0D"/>
              </a:solidFill>
              <a:effectLst/>
              <a:latin typeface=".AppleSystemUIFont"/>
            </a:endParaRPr>
          </a:p>
          <a:p>
            <a:pPr marL="45720" indent="0">
              <a:buNone/>
            </a:pPr>
            <a:r>
              <a:rPr lang="vi-VN" sz="2300" i="1" dirty="0">
                <a:solidFill>
                  <a:srgbClr val="0D0D0D"/>
                </a:solidFill>
                <a:latin typeface=".SFUI-Regular"/>
              </a:rPr>
              <a:t>2. </a:t>
            </a:r>
            <a:r>
              <a:rPr lang="vi-VN" sz="2300" i="1" dirty="0" err="1">
                <a:solidFill>
                  <a:srgbClr val="0D0D0D"/>
                </a:solidFill>
                <a:latin typeface=".SFUI-Regular"/>
              </a:rPr>
              <a:t>T</a:t>
            </a:r>
            <a:r>
              <a:rPr lang="vi-VN" sz="2300" b="0" i="1" dirty="0" err="1">
                <a:solidFill>
                  <a:srgbClr val="0D0D0D"/>
                </a:solidFill>
                <a:effectLst/>
                <a:latin typeface=".SFUI-Regular"/>
              </a:rPr>
              <a:t>urn</a:t>
            </a:r>
            <a:r>
              <a:rPr lang="vi-VN" sz="2300" b="0" i="1" dirty="0">
                <a:solidFill>
                  <a:srgbClr val="0D0D0D"/>
                </a:solidFill>
                <a:effectLst/>
                <a:latin typeface=".SFUI-Regular"/>
              </a:rPr>
              <a:t> on </a:t>
            </a:r>
            <a:r>
              <a:rPr lang="vi-VN" sz="2300" b="1" i="1" dirty="0">
                <a:solidFill>
                  <a:srgbClr val="0D0D0D"/>
                </a:solidFill>
                <a:effectLst/>
                <a:latin typeface=".SFUI-Semibold"/>
              </a:rPr>
              <a:t>Network </a:t>
            </a:r>
            <a:r>
              <a:rPr lang="vi-VN" sz="2300" b="1" i="1" dirty="0" err="1">
                <a:solidFill>
                  <a:srgbClr val="0D0D0D"/>
                </a:solidFill>
                <a:effectLst/>
                <a:latin typeface=".SFUI-Semibold"/>
              </a:rPr>
              <a:t>discovery</a:t>
            </a:r>
            <a:r>
              <a:rPr lang="vi-VN" sz="2300" b="0" i="1" dirty="0">
                <a:solidFill>
                  <a:srgbClr val="0D0D0D"/>
                </a:solidFill>
                <a:effectLst/>
                <a:latin typeface=".SFUI-Regular"/>
              </a:rPr>
              <a:t>.</a:t>
            </a:r>
            <a:endParaRPr lang="vi-VN" sz="2300" i="1" dirty="0">
              <a:solidFill>
                <a:srgbClr val="0D0D0D"/>
              </a:solidFill>
              <a:effectLst/>
              <a:latin typeface=".AppleSystemUIFont"/>
            </a:endParaRPr>
          </a:p>
          <a:p>
            <a:pPr marL="45720" indent="0">
              <a:buNone/>
            </a:pPr>
            <a:r>
              <a:rPr lang="vi-VN" sz="2300" i="1" dirty="0">
                <a:solidFill>
                  <a:srgbClr val="0D0D0D"/>
                </a:solidFill>
                <a:latin typeface=".SFUI-Regular"/>
              </a:rPr>
              <a:t>3. </a:t>
            </a:r>
            <a:r>
              <a:rPr lang="vi-VN" sz="2300" i="1" dirty="0" err="1">
                <a:solidFill>
                  <a:srgbClr val="0D0D0D"/>
                </a:solidFill>
                <a:latin typeface=".SFUI-Regular"/>
              </a:rPr>
              <a:t>T</a:t>
            </a:r>
            <a:r>
              <a:rPr lang="vi-VN" sz="2300" b="0" i="1" dirty="0" err="1">
                <a:solidFill>
                  <a:srgbClr val="0D0D0D"/>
                </a:solidFill>
                <a:effectLst/>
                <a:latin typeface=".SFUI-Regular"/>
              </a:rPr>
              <a:t>urn</a:t>
            </a:r>
            <a:r>
              <a:rPr lang="vi-VN" sz="2300" b="0" i="1" dirty="0">
                <a:solidFill>
                  <a:srgbClr val="0D0D0D"/>
                </a:solidFill>
                <a:effectLst/>
                <a:latin typeface=".SFUI-Regular"/>
              </a:rPr>
              <a:t> on </a:t>
            </a:r>
            <a:r>
              <a:rPr lang="vi-VN" sz="2300" b="1" i="1" dirty="0" err="1">
                <a:solidFill>
                  <a:srgbClr val="0D0D0D"/>
                </a:solidFill>
                <a:effectLst/>
                <a:latin typeface=".SFUI-Semibold"/>
              </a:rPr>
              <a:t>File</a:t>
            </a:r>
            <a:r>
              <a:rPr lang="vi-VN" sz="2300" b="1" i="1" dirty="0">
                <a:solidFill>
                  <a:srgbClr val="0D0D0D"/>
                </a:solidFill>
                <a:effectLst/>
                <a:latin typeface=".SFUI-Semibold"/>
              </a:rPr>
              <a:t> and </a:t>
            </a:r>
            <a:r>
              <a:rPr lang="vi-VN" sz="2300" b="1" i="1" dirty="0" err="1">
                <a:solidFill>
                  <a:srgbClr val="0D0D0D"/>
                </a:solidFill>
                <a:effectLst/>
                <a:latin typeface=".SFUI-Semibold"/>
              </a:rPr>
              <a:t>printer</a:t>
            </a:r>
            <a:r>
              <a:rPr lang="vi-VN" sz="2300" b="1" i="1" dirty="0">
                <a:solidFill>
                  <a:srgbClr val="0D0D0D"/>
                </a:solidFill>
                <a:effectLst/>
                <a:latin typeface=".SFUI-Semibold"/>
              </a:rPr>
              <a:t> sharing</a:t>
            </a:r>
            <a:r>
              <a:rPr lang="vi-VN" sz="2300" b="0" i="1" dirty="0">
                <a:solidFill>
                  <a:srgbClr val="0D0D0D"/>
                </a:solidFill>
                <a:effectLst/>
                <a:latin typeface=".SFUI-Regular"/>
              </a:rPr>
              <a:t>.</a:t>
            </a:r>
            <a:endParaRPr lang="vi-VN" sz="2300" i="1" dirty="0">
              <a:solidFill>
                <a:srgbClr val="0D0D0D"/>
              </a:solidFill>
              <a:effectLst/>
              <a:latin typeface=".AppleSystemUIFont"/>
            </a:endParaRPr>
          </a:p>
          <a:p>
            <a:pPr marL="45720" indent="0">
              <a:buNone/>
            </a:pPr>
            <a:r>
              <a:rPr lang="vi-VN" sz="2300" b="0" i="1" dirty="0">
                <a:solidFill>
                  <a:srgbClr val="0D0D0D"/>
                </a:solidFill>
                <a:effectLst/>
                <a:latin typeface=".SFUI-Regular"/>
              </a:rPr>
              <a:t>4. </a:t>
            </a:r>
            <a:r>
              <a:rPr lang="vi-VN" sz="2300" b="0" i="1" dirty="0" err="1">
                <a:solidFill>
                  <a:srgbClr val="0D0D0D"/>
                </a:solidFill>
                <a:effectLst/>
                <a:latin typeface=".SFUI-Regular"/>
              </a:rPr>
              <a:t>Enable</a:t>
            </a:r>
            <a:r>
              <a:rPr lang="vi-VN" sz="2300" b="0" i="1" dirty="0">
                <a:solidFill>
                  <a:srgbClr val="0D0D0D"/>
                </a:solidFill>
                <a:effectLst/>
                <a:latin typeface=".SFUI-Regular"/>
              </a:rPr>
              <a:t> public </a:t>
            </a:r>
            <a:r>
              <a:rPr lang="vi-VN" sz="2300" b="0" i="1" dirty="0" err="1">
                <a:solidFill>
                  <a:srgbClr val="0D0D0D"/>
                </a:solidFill>
                <a:effectLst/>
                <a:latin typeface=".SFUI-Regular"/>
              </a:rPr>
              <a:t>folder</a:t>
            </a:r>
            <a:r>
              <a:rPr lang="vi-VN" sz="2300" b="0" i="1" dirty="0">
                <a:solidFill>
                  <a:srgbClr val="0D0D0D"/>
                </a:solidFill>
                <a:effectLst/>
                <a:latin typeface=".SFUI-Regular"/>
              </a:rPr>
              <a:t> sharing if </a:t>
            </a:r>
            <a:r>
              <a:rPr lang="vi-VN" sz="2300" b="0" i="1" dirty="0" err="1">
                <a:solidFill>
                  <a:srgbClr val="0D0D0D"/>
                </a:solidFill>
                <a:effectLst/>
                <a:latin typeface=".SFUI-Regular"/>
              </a:rPr>
              <a:t>necessary</a:t>
            </a:r>
            <a:r>
              <a:rPr lang="vi-VN" sz="2300" b="0" i="1" dirty="0">
                <a:solidFill>
                  <a:srgbClr val="0D0D0D"/>
                </a:solidFill>
                <a:effectLst/>
                <a:latin typeface=".SFUI-Regular"/>
              </a:rPr>
              <a:t>.</a:t>
            </a:r>
            <a:endParaRPr lang="vi-VN" sz="2300" i="1" dirty="0">
              <a:solidFill>
                <a:srgbClr val="0D0D0D"/>
              </a:solidFill>
              <a:effectLst/>
              <a:latin typeface=".AppleSystemUIFont"/>
            </a:endParaRPr>
          </a:p>
          <a:p>
            <a:pPr marL="45720" indent="0">
              <a:buNone/>
            </a:pPr>
            <a:r>
              <a:rPr lang="vi-VN" sz="2300" b="0" i="1" dirty="0">
                <a:solidFill>
                  <a:srgbClr val="0D0D0D"/>
                </a:solidFill>
                <a:effectLst/>
                <a:latin typeface=".SFUI-Regular"/>
              </a:rPr>
              <a:t>5. </a:t>
            </a:r>
            <a:r>
              <a:rPr lang="vi-VN" sz="2300" b="0" i="1" dirty="0" err="1">
                <a:solidFill>
                  <a:srgbClr val="0D0D0D"/>
                </a:solidFill>
                <a:effectLst/>
                <a:latin typeface=".SFUI-Regular"/>
              </a:rPr>
              <a:t>Temporarily</a:t>
            </a:r>
            <a:r>
              <a:rPr lang="vi-VN" sz="2300" b="0" i="1" dirty="0">
                <a:solidFill>
                  <a:srgbClr val="0D0D0D"/>
                </a:solidFill>
                <a:effectLst/>
                <a:latin typeface=".SFUI-Regular"/>
              </a:rPr>
              <a:t> </a:t>
            </a:r>
            <a:r>
              <a:rPr lang="vi-VN" sz="2300" b="0" i="1" dirty="0" err="1">
                <a:solidFill>
                  <a:srgbClr val="0D0D0D"/>
                </a:solidFill>
                <a:effectLst/>
                <a:latin typeface=".SFUI-Regular"/>
              </a:rPr>
              <a:t>turn</a:t>
            </a:r>
            <a:r>
              <a:rPr lang="vi-VN" sz="2300" b="0" i="1" dirty="0">
                <a:solidFill>
                  <a:srgbClr val="0D0D0D"/>
                </a:solidFill>
                <a:effectLst/>
                <a:latin typeface=".SFUI-Regular"/>
              </a:rPr>
              <a:t> off the </a:t>
            </a:r>
            <a:r>
              <a:rPr lang="vi-VN" sz="2300" b="0" i="1" dirty="0" err="1">
                <a:solidFill>
                  <a:srgbClr val="0D0D0D"/>
                </a:solidFill>
                <a:effectLst/>
                <a:latin typeface=".SFUI-Regular"/>
              </a:rPr>
              <a:t>firewall</a:t>
            </a:r>
            <a:r>
              <a:rPr lang="vi-VN" sz="2300" b="0" i="1" dirty="0">
                <a:solidFill>
                  <a:srgbClr val="0D0D0D"/>
                </a:solidFill>
                <a:effectLst/>
                <a:latin typeface=".SFUI-Regular"/>
              </a:rPr>
              <a:t> </a:t>
            </a:r>
            <a:r>
              <a:rPr lang="vi-VN" sz="2300" b="0" i="1" dirty="0" err="1">
                <a:solidFill>
                  <a:srgbClr val="0D0D0D"/>
                </a:solidFill>
                <a:effectLst/>
                <a:latin typeface=".SFUI-Regular"/>
              </a:rPr>
              <a:t>during</a:t>
            </a:r>
            <a:r>
              <a:rPr lang="vi-VN" sz="2300" b="0" i="1" dirty="0">
                <a:solidFill>
                  <a:srgbClr val="0D0D0D"/>
                </a:solidFill>
                <a:effectLst/>
                <a:latin typeface=".SFUI-Regular"/>
              </a:rPr>
              <a:t> </a:t>
            </a:r>
            <a:r>
              <a:rPr lang="vi-VN" sz="2300" b="0" i="1" dirty="0" err="1">
                <a:solidFill>
                  <a:srgbClr val="0D0D0D"/>
                </a:solidFill>
                <a:effectLst/>
                <a:latin typeface=".SFUI-Regular"/>
              </a:rPr>
              <a:t>practice</a:t>
            </a:r>
            <a:r>
              <a:rPr lang="vi-VN" sz="2300" b="0" i="1" dirty="0">
                <a:solidFill>
                  <a:srgbClr val="0D0D0D"/>
                </a:solidFill>
                <a:effectLst/>
                <a:latin typeface=".SFUI-Regular"/>
              </a:rPr>
              <a:t>, following the </a:t>
            </a:r>
            <a:r>
              <a:rPr lang="vi-VN" sz="2300" b="0" i="1" dirty="0" err="1">
                <a:solidFill>
                  <a:srgbClr val="0D0D0D"/>
                </a:solidFill>
                <a:effectLst/>
                <a:latin typeface=".SFUI-Regular"/>
              </a:rPr>
              <a:t>textbook</a:t>
            </a:r>
            <a:r>
              <a:rPr lang="vi-VN" sz="2300" b="0" i="1" dirty="0">
                <a:solidFill>
                  <a:srgbClr val="0D0D0D"/>
                </a:solidFill>
                <a:effectLst/>
                <a:latin typeface=".SFUI-Regular"/>
              </a:rPr>
              <a:t> </a:t>
            </a:r>
            <a:r>
              <a:rPr lang="vi-VN" sz="2300" b="0" i="1" dirty="0" err="1">
                <a:solidFill>
                  <a:srgbClr val="0D0D0D"/>
                </a:solidFill>
                <a:effectLst/>
                <a:latin typeface=".SFUI-Regular"/>
              </a:rPr>
              <a:t>instructions</a:t>
            </a:r>
            <a:r>
              <a:rPr lang="vi-VN" sz="2300" b="0" i="1" dirty="0">
                <a:solidFill>
                  <a:srgbClr val="0D0D0D"/>
                </a:solidFill>
                <a:effectLst/>
                <a:latin typeface=".SFUI-Regular"/>
              </a:rPr>
              <a:t>.</a:t>
            </a:r>
            <a:endParaRPr lang="vi-VN" sz="2300" i="1" dirty="0">
              <a:solidFill>
                <a:srgbClr val="0D0D0D"/>
              </a:solidFill>
              <a:effectLst/>
              <a:latin typeface=".AppleSystemUIFont"/>
            </a:endParaRPr>
          </a:p>
        </p:txBody>
      </p:sp>
    </p:spTree>
    <p:extLst>
      <p:ext uri="{BB962C8B-B14F-4D97-AF65-F5344CB8AC3E}">
        <p14:creationId xmlns:p14="http://schemas.microsoft.com/office/powerpoint/2010/main" val="338813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êu đề 3">
            <a:extLst>
              <a:ext uri="{FF2B5EF4-FFF2-40B4-BE49-F238E27FC236}">
                <a16:creationId xmlns:a16="http://schemas.microsoft.com/office/drawing/2014/main" id="{2EF549D6-EADD-3E5F-4190-A59008F0B27D}"/>
              </a:ext>
            </a:extLst>
          </p:cNvPr>
          <p:cNvSpPr>
            <a:spLocks noGrp="1"/>
          </p:cNvSpPr>
          <p:nvPr>
            <p:ph type="title"/>
          </p:nvPr>
        </p:nvSpPr>
        <p:spPr>
          <a:xfrm>
            <a:off x="336688" y="612697"/>
            <a:ext cx="8686801" cy="1066800"/>
          </a:xfrm>
        </p:spPr>
        <p:txBody>
          <a:bodyPr>
            <a:normAutofit fontScale="90000"/>
          </a:bodyPr>
          <a:lstStyle/>
          <a:p>
            <a:r>
              <a:rPr lang="vi-VN" sz="1800" b="0" i="0" dirty="0">
                <a:effectLst/>
                <a:latin typeface="Helvetica" pitchFamily="2" charset="0"/>
              </a:rPr>
              <a:t> </a:t>
            </a:r>
            <a:r>
              <a:rPr lang="vi-VN" sz="3000" b="0" i="0" dirty="0">
                <a:effectLst/>
                <a:latin typeface="Helvetica" pitchFamily="2" charset="0"/>
              </a:rPr>
              <a:t>Các bước thiết lập môi trường</a:t>
            </a:r>
            <a:r>
              <a:rPr lang="vi-VN" sz="3000" b="0" i="0" dirty="0">
                <a:latin typeface="Helvetica" pitchFamily="2" charset="0"/>
              </a:rPr>
              <a:t> </a:t>
            </a:r>
            <a:r>
              <a:rPr lang="vi-VN" sz="3000" b="0" i="0" dirty="0">
                <a:effectLst/>
                <a:latin typeface="Helvetica" pitchFamily="2" charset="0"/>
              </a:rPr>
              <a:t>chia sẻ</a:t>
            </a:r>
            <a:br>
              <a:rPr lang="vi-VN" sz="3000" b="0" i="0" dirty="0">
                <a:effectLst/>
                <a:latin typeface="Helvetica" pitchFamily="2" charset="0"/>
              </a:rPr>
            </a:br>
            <a:r>
              <a:rPr lang="vi-VN" sz="2800" b="0" i="1" dirty="0">
                <a:solidFill>
                  <a:schemeClr val="accent2">
                    <a:lumMod val="75000"/>
                  </a:schemeClr>
                </a:solidFill>
                <a:latin typeface="Helvetica" pitchFamily="2" charset="0"/>
              </a:rPr>
              <a:t>( </a:t>
            </a:r>
            <a:r>
              <a:rPr lang="vi-VN" sz="2800" b="0" i="0" u="none" strike="noStrike" dirty="0" err="1">
                <a:solidFill>
                  <a:schemeClr val="accent2">
                    <a:lumMod val="75000"/>
                  </a:schemeClr>
                </a:solidFill>
                <a:effectLst/>
                <a:latin typeface="-webkit-standard"/>
              </a:rPr>
              <a:t>Steps</a:t>
            </a:r>
            <a:r>
              <a:rPr lang="vi-VN" sz="2800" b="0" i="0" u="none" strike="noStrike" dirty="0">
                <a:solidFill>
                  <a:schemeClr val="accent2">
                    <a:lumMod val="75000"/>
                  </a:schemeClr>
                </a:solidFill>
                <a:effectLst/>
                <a:latin typeface="-webkit-standard"/>
              </a:rPr>
              <a:t> to </a:t>
            </a:r>
            <a:r>
              <a:rPr lang="vi-VN" sz="2800" b="0" i="0" u="none" strike="noStrike" dirty="0" err="1">
                <a:solidFill>
                  <a:schemeClr val="accent2">
                    <a:lumMod val="75000"/>
                  </a:schemeClr>
                </a:solidFill>
                <a:effectLst/>
                <a:latin typeface="-webkit-standard"/>
              </a:rPr>
              <a:t>set</a:t>
            </a:r>
            <a:r>
              <a:rPr lang="vi-VN" sz="2800" b="0" i="0" u="none" strike="noStrike" dirty="0">
                <a:solidFill>
                  <a:schemeClr val="accent2">
                    <a:lumMod val="75000"/>
                  </a:schemeClr>
                </a:solidFill>
                <a:effectLst/>
                <a:latin typeface="-webkit-standard"/>
              </a:rPr>
              <a:t> up a sharing environment </a:t>
            </a:r>
            <a:r>
              <a:rPr lang="vi-VN" sz="2800" b="0" i="1" u="none" strike="noStrike" dirty="0">
                <a:solidFill>
                  <a:schemeClr val="accent2">
                    <a:lumMod val="75000"/>
                  </a:schemeClr>
                </a:solidFill>
                <a:effectLst/>
                <a:latin typeface="-webkit-standard"/>
              </a:rPr>
              <a:t>)</a:t>
            </a:r>
            <a:br>
              <a:rPr lang="vi-VN" sz="2800" dirty="0">
                <a:solidFill>
                  <a:schemeClr val="accent2">
                    <a:lumMod val="75000"/>
                  </a:schemeClr>
                </a:solidFill>
                <a:effectLst/>
                <a:latin typeface="Helvetica" pitchFamily="2" charset="0"/>
              </a:rPr>
            </a:br>
            <a:endParaRPr lang="vi-VN" sz="2800" dirty="0">
              <a:solidFill>
                <a:schemeClr val="accent2">
                  <a:lumMod val="75000"/>
                </a:schemeClr>
              </a:solidFill>
            </a:endParaRPr>
          </a:p>
        </p:txBody>
      </p:sp>
      <p:sp>
        <p:nvSpPr>
          <p:cNvPr id="7" name="Chỗ dành sẵn cho Nội dung 6">
            <a:extLst>
              <a:ext uri="{FF2B5EF4-FFF2-40B4-BE49-F238E27FC236}">
                <a16:creationId xmlns:a16="http://schemas.microsoft.com/office/drawing/2014/main" id="{462F4F34-05FF-7FD7-2B1A-142535C1EC55}"/>
              </a:ext>
            </a:extLst>
          </p:cNvPr>
          <p:cNvSpPr>
            <a:spLocks noGrp="1"/>
          </p:cNvSpPr>
          <p:nvPr>
            <p:ph sz="half" idx="1"/>
          </p:nvPr>
        </p:nvSpPr>
        <p:spPr>
          <a:xfrm>
            <a:off x="336688" y="1679497"/>
            <a:ext cx="6132282" cy="3499006"/>
          </a:xfrm>
        </p:spPr>
        <p:txBody>
          <a:bodyPr>
            <a:noAutofit/>
          </a:bodyPr>
          <a:lstStyle/>
          <a:p>
            <a:pPr marL="45720" indent="0">
              <a:buNone/>
            </a:pPr>
            <a:r>
              <a:rPr lang="vi-VN" b="0" i="0" dirty="0">
                <a:solidFill>
                  <a:schemeClr val="accent1"/>
                </a:solidFill>
                <a:effectLst/>
                <a:latin typeface="Helvetica" pitchFamily="2" charset="0"/>
              </a:rPr>
              <a:t>Bước 1: Mở Advanced Sharing </a:t>
            </a:r>
            <a:r>
              <a:rPr lang="vi-VN" b="0" i="0" dirty="0" err="1">
                <a:solidFill>
                  <a:schemeClr val="accent1"/>
                </a:solidFill>
                <a:effectLst/>
                <a:latin typeface="Helvetica" pitchFamily="2" charset="0"/>
              </a:rPr>
              <a:t>Settings</a:t>
            </a:r>
            <a:endParaRPr lang="vi-VN" dirty="0">
              <a:solidFill>
                <a:schemeClr val="accent1"/>
              </a:solidFill>
              <a:effectLst/>
              <a:latin typeface="Helvetica" pitchFamily="2" charset="0"/>
            </a:endParaRPr>
          </a:p>
          <a:p>
            <a:r>
              <a:rPr lang="vi-VN" b="0" i="0" dirty="0">
                <a:effectLst/>
                <a:latin typeface="Helvetica" pitchFamily="2" charset="0"/>
              </a:rPr>
              <a:t>Truy cập theo đường dẫn:</a:t>
            </a:r>
            <a:endParaRPr lang="vi-VN" dirty="0">
              <a:effectLst/>
              <a:latin typeface="Helvetica" pitchFamily="2" charset="0"/>
            </a:endParaRPr>
          </a:p>
          <a:p>
            <a:r>
              <a:rPr lang="vi-VN" b="0" i="0" dirty="0">
                <a:effectLst/>
                <a:latin typeface="Helvetica" pitchFamily="2" charset="0"/>
              </a:rPr>
              <a:t>Control </a:t>
            </a:r>
            <a:r>
              <a:rPr lang="vi-VN" b="0" i="0" dirty="0" err="1">
                <a:effectLst/>
                <a:latin typeface="Helvetica" pitchFamily="2" charset="0"/>
              </a:rPr>
              <a:t>Panel</a:t>
            </a:r>
            <a:r>
              <a:rPr lang="vi-VN" b="0" i="0" dirty="0">
                <a:effectLst/>
                <a:latin typeface="Helvetica" pitchFamily="2" charset="0"/>
              </a:rPr>
              <a:t> → Network and Internet → Network and Sharing Center → Advanced Sharing </a:t>
            </a:r>
            <a:r>
              <a:rPr lang="vi-VN" b="0" i="0" dirty="0" err="1">
                <a:effectLst/>
                <a:latin typeface="Helvetica" pitchFamily="2" charset="0"/>
              </a:rPr>
              <a:t>Settings</a:t>
            </a:r>
            <a:r>
              <a:rPr lang="vi-VN" b="0" i="0" dirty="0">
                <a:effectLst/>
                <a:latin typeface="Helvetica" pitchFamily="2" charset="0"/>
              </a:rPr>
              <a:t>.</a:t>
            </a:r>
            <a:endParaRPr lang="vi-VN" dirty="0">
              <a:effectLst/>
              <a:latin typeface="Helvetica" pitchFamily="2" charset="0"/>
            </a:endParaRPr>
          </a:p>
          <a:p>
            <a:pPr marL="45720" indent="0">
              <a:buNone/>
            </a:pPr>
            <a:r>
              <a:rPr lang="vi-VN" b="0" i="0" dirty="0">
                <a:solidFill>
                  <a:schemeClr val="accent1"/>
                </a:solidFill>
                <a:effectLst/>
                <a:latin typeface="Helvetica" pitchFamily="2" charset="0"/>
              </a:rPr>
              <a:t>Bước 2: Bật nhận biết mạng và chia sẻ tệp, máy in</a:t>
            </a:r>
            <a:endParaRPr lang="vi-VN" dirty="0">
              <a:solidFill>
                <a:schemeClr val="accent1"/>
              </a:solidFill>
              <a:effectLst/>
              <a:latin typeface="Helvetica" pitchFamily="2" charset="0"/>
            </a:endParaRPr>
          </a:p>
          <a:p>
            <a:r>
              <a:rPr lang="vi-VN" b="0" i="0" dirty="0">
                <a:effectLst/>
                <a:latin typeface="Helvetica" pitchFamily="2" charset="0"/>
              </a:rPr>
              <a:t>Trong phần cài đặt mạng riêng (Private networks):</a:t>
            </a:r>
            <a:endParaRPr lang="vi-VN" dirty="0">
              <a:effectLst/>
              <a:latin typeface="Helvetica" pitchFamily="2" charset="0"/>
            </a:endParaRPr>
          </a:p>
          <a:p>
            <a:pPr lvl="0"/>
            <a:r>
              <a:rPr lang="vi-VN" b="0" i="0" dirty="0">
                <a:effectLst/>
                <a:latin typeface="Helvetica" pitchFamily="2" charset="0"/>
              </a:rPr>
              <a:t>﻿﻿Bật Network </a:t>
            </a:r>
            <a:r>
              <a:rPr lang="vi-VN" b="0" i="0" dirty="0" err="1">
                <a:effectLst/>
                <a:latin typeface="Helvetica" pitchFamily="2" charset="0"/>
              </a:rPr>
              <a:t>discovery</a:t>
            </a:r>
            <a:r>
              <a:rPr lang="vi-VN" b="0" i="0" dirty="0">
                <a:effectLst/>
                <a:latin typeface="Helvetica" pitchFamily="2" charset="0"/>
              </a:rPr>
              <a:t> để các máy tính khác có thể tìm thấy máy tính này trong mạng.</a:t>
            </a:r>
            <a:endParaRPr lang="vi-VN" dirty="0">
              <a:effectLst/>
              <a:latin typeface="Helvetica" pitchFamily="2" charset="0"/>
            </a:endParaRPr>
          </a:p>
          <a:p>
            <a:pPr lvl="0"/>
            <a:r>
              <a:rPr lang="vi-VN" b="0" i="0" dirty="0">
                <a:effectLst/>
                <a:latin typeface="Helvetica" pitchFamily="2" charset="0"/>
              </a:rPr>
              <a:t>﻿﻿Bật </a:t>
            </a:r>
            <a:r>
              <a:rPr lang="vi-VN" b="0" i="0" dirty="0" err="1">
                <a:effectLst/>
                <a:latin typeface="Helvetica" pitchFamily="2" charset="0"/>
              </a:rPr>
              <a:t>File</a:t>
            </a:r>
            <a:r>
              <a:rPr lang="vi-VN" b="0" i="0" dirty="0">
                <a:effectLst/>
                <a:latin typeface="Helvetica" pitchFamily="2" charset="0"/>
              </a:rPr>
              <a:t> and </a:t>
            </a:r>
            <a:r>
              <a:rPr lang="vi-VN" b="0" i="0" dirty="0" err="1">
                <a:effectLst/>
                <a:latin typeface="Helvetica" pitchFamily="2" charset="0"/>
              </a:rPr>
              <a:t>printer</a:t>
            </a:r>
            <a:r>
              <a:rPr lang="vi-VN" b="0" i="0" dirty="0">
                <a:effectLst/>
                <a:latin typeface="Helvetica" pitchFamily="2" charset="0"/>
              </a:rPr>
              <a:t> sharing để cho phép chia sẻ tệp và máy in.</a:t>
            </a:r>
            <a:endParaRPr lang="vi-VN" dirty="0">
              <a:effectLst/>
              <a:latin typeface="Helvetica" pitchFamily="2" charset="0"/>
            </a:endParaRPr>
          </a:p>
          <a:p>
            <a:pPr marL="45720" indent="0">
              <a:buNone/>
            </a:pPr>
            <a:endParaRPr lang="vi-VN" dirty="0">
              <a:effectLst/>
              <a:latin typeface="Helvetica" pitchFamily="2" charset="0"/>
            </a:endParaRPr>
          </a:p>
          <a:p>
            <a:pPr marL="45720" indent="0">
              <a:buNone/>
            </a:pPr>
            <a:endParaRPr lang="vi-VN" dirty="0"/>
          </a:p>
        </p:txBody>
      </p:sp>
      <p:sp>
        <p:nvSpPr>
          <p:cNvPr id="12" name="Chỗ dành sẵn cho Nội dung 11">
            <a:extLst>
              <a:ext uri="{FF2B5EF4-FFF2-40B4-BE49-F238E27FC236}">
                <a16:creationId xmlns:a16="http://schemas.microsoft.com/office/drawing/2014/main" id="{5D2C289A-BCD4-563B-D7D1-BED16CD3438B}"/>
              </a:ext>
            </a:extLst>
          </p:cNvPr>
          <p:cNvSpPr>
            <a:spLocks noGrp="1"/>
          </p:cNvSpPr>
          <p:nvPr>
            <p:ph sz="half" idx="2"/>
          </p:nvPr>
        </p:nvSpPr>
        <p:spPr>
          <a:xfrm>
            <a:off x="6468970" y="1146097"/>
            <a:ext cx="5498093" cy="3882485"/>
          </a:xfrm>
        </p:spPr>
        <p:txBody>
          <a:bodyPr>
            <a:noAutofit/>
          </a:bodyPr>
          <a:lstStyle/>
          <a:p>
            <a:pPr marL="45720" indent="0">
              <a:buNone/>
            </a:pPr>
            <a:r>
              <a:rPr lang="vi-VN" sz="2100" b="1" i="1" dirty="0" err="1">
                <a:solidFill>
                  <a:schemeClr val="accent1"/>
                </a:solidFill>
                <a:effectLst/>
                <a:latin typeface=".SFUI-Semibold"/>
              </a:rPr>
              <a:t>Step</a:t>
            </a:r>
            <a:r>
              <a:rPr lang="vi-VN" sz="2100" b="1" i="1" dirty="0">
                <a:solidFill>
                  <a:schemeClr val="accent1"/>
                </a:solidFill>
                <a:effectLst/>
                <a:latin typeface=".SFUI-Semibold"/>
              </a:rPr>
              <a:t> 1: Open Advanced Sharing </a:t>
            </a:r>
            <a:r>
              <a:rPr lang="vi-VN" sz="2100" b="1" i="1" dirty="0" err="1">
                <a:solidFill>
                  <a:schemeClr val="accent1"/>
                </a:solidFill>
                <a:effectLst/>
                <a:latin typeface=".SFUI-Semibold"/>
              </a:rPr>
              <a:t>Settings</a:t>
            </a:r>
            <a:endParaRPr lang="vi-VN" sz="2100" i="1" dirty="0">
              <a:solidFill>
                <a:schemeClr val="accent1"/>
              </a:solidFill>
              <a:effectLst/>
              <a:latin typeface=".AppleSystemUIFont"/>
            </a:endParaRPr>
          </a:p>
          <a:p>
            <a:r>
              <a:rPr lang="vi-VN" sz="2100" b="0" i="1" dirty="0">
                <a:solidFill>
                  <a:srgbClr val="0D0D0D"/>
                </a:solidFill>
                <a:effectLst/>
                <a:latin typeface=".SFUI-Regular"/>
              </a:rPr>
              <a:t>Follow this </a:t>
            </a:r>
            <a:r>
              <a:rPr lang="vi-VN" sz="2100" b="0" i="1" dirty="0" err="1">
                <a:solidFill>
                  <a:srgbClr val="0D0D0D"/>
                </a:solidFill>
                <a:effectLst/>
                <a:latin typeface=".SFUI-Regular"/>
              </a:rPr>
              <a:t>path</a:t>
            </a:r>
            <a:r>
              <a:rPr lang="vi-VN" sz="2100" b="0" i="1" dirty="0">
                <a:solidFill>
                  <a:srgbClr val="0D0D0D"/>
                </a:solidFill>
                <a:effectLst/>
                <a:latin typeface=".SFUI-Regular"/>
              </a:rPr>
              <a:t>:</a:t>
            </a:r>
            <a:endParaRPr lang="vi-VN" sz="2100" i="1" dirty="0">
              <a:solidFill>
                <a:srgbClr val="0D0D0D"/>
              </a:solidFill>
              <a:effectLst/>
              <a:latin typeface=".AppleSystemUIFont"/>
            </a:endParaRPr>
          </a:p>
          <a:p>
            <a:r>
              <a:rPr lang="vi-VN" sz="2100" b="1" i="1" dirty="0" err="1">
                <a:solidFill>
                  <a:srgbClr val="0D0D0D"/>
                </a:solidFill>
                <a:effectLst/>
                <a:latin typeface=".SFUI-Semibold"/>
              </a:rPr>
              <a:t>Settings</a:t>
            </a:r>
            <a:r>
              <a:rPr lang="vi-VN" sz="2100" b="1" i="1" dirty="0">
                <a:solidFill>
                  <a:srgbClr val="0D0D0D"/>
                </a:solidFill>
                <a:effectLst/>
                <a:latin typeface=".SFUI-Semibold"/>
              </a:rPr>
              <a:t> → Network and Internet → Advanced network </a:t>
            </a:r>
            <a:r>
              <a:rPr lang="vi-VN" sz="2100" b="1" i="1" dirty="0" err="1">
                <a:solidFill>
                  <a:srgbClr val="0D0D0D"/>
                </a:solidFill>
                <a:effectLst/>
                <a:latin typeface=".SFUI-Semibold"/>
              </a:rPr>
              <a:t>settings</a:t>
            </a:r>
            <a:r>
              <a:rPr lang="vi-VN" sz="2100" b="1" i="1" dirty="0">
                <a:solidFill>
                  <a:srgbClr val="0D0D0D"/>
                </a:solidFill>
                <a:effectLst/>
                <a:latin typeface=".SFUI-Semibold"/>
              </a:rPr>
              <a:t> → Advanced sharing </a:t>
            </a:r>
            <a:r>
              <a:rPr lang="vi-VN" sz="2100" b="1" i="1" dirty="0" err="1">
                <a:solidFill>
                  <a:srgbClr val="0D0D0D"/>
                </a:solidFill>
                <a:effectLst/>
                <a:latin typeface=".SFUI-Semibold"/>
              </a:rPr>
              <a:t>settings</a:t>
            </a:r>
            <a:endParaRPr lang="vi-VN" sz="2100" i="1" dirty="0">
              <a:solidFill>
                <a:srgbClr val="0D0D0D"/>
              </a:solidFill>
              <a:effectLst/>
              <a:latin typeface=".AppleSystemUIFont"/>
            </a:endParaRPr>
          </a:p>
          <a:p>
            <a:pPr marL="45720" indent="0">
              <a:buNone/>
            </a:pPr>
            <a:r>
              <a:rPr lang="vi-VN" sz="2100" b="1" i="1" dirty="0" err="1">
                <a:solidFill>
                  <a:schemeClr val="accent1"/>
                </a:solidFill>
                <a:effectLst/>
                <a:latin typeface=".SFUI-Semibold"/>
              </a:rPr>
              <a:t>Step</a:t>
            </a:r>
            <a:r>
              <a:rPr lang="vi-VN" sz="2100" b="1" i="1" dirty="0">
                <a:solidFill>
                  <a:schemeClr val="accent1"/>
                </a:solidFill>
                <a:effectLst/>
                <a:latin typeface=".SFUI-Semibold"/>
              </a:rPr>
              <a:t> 2: </a:t>
            </a:r>
            <a:r>
              <a:rPr lang="vi-VN" sz="2100" b="1" i="1" dirty="0" err="1">
                <a:solidFill>
                  <a:schemeClr val="accent1"/>
                </a:solidFill>
                <a:effectLst/>
                <a:latin typeface=".SFUI-Semibold"/>
              </a:rPr>
              <a:t>Turn</a:t>
            </a:r>
            <a:r>
              <a:rPr lang="vi-VN" sz="2100" b="1" i="1" dirty="0">
                <a:solidFill>
                  <a:schemeClr val="accent1"/>
                </a:solidFill>
                <a:effectLst/>
                <a:latin typeface=".SFUI-Semibold"/>
              </a:rPr>
              <a:t> On Network Discovery and </a:t>
            </a:r>
            <a:r>
              <a:rPr lang="vi-VN" sz="2100" b="1" i="1" dirty="0" err="1">
                <a:solidFill>
                  <a:schemeClr val="accent1"/>
                </a:solidFill>
                <a:effectLst/>
                <a:latin typeface=".SFUI-Semibold"/>
              </a:rPr>
              <a:t>File</a:t>
            </a:r>
            <a:r>
              <a:rPr lang="vi-VN" sz="2100" b="1" i="1" dirty="0">
                <a:solidFill>
                  <a:schemeClr val="accent1"/>
                </a:solidFill>
                <a:effectLst/>
                <a:latin typeface=".SFUI-Semibold"/>
              </a:rPr>
              <a:t> and </a:t>
            </a:r>
            <a:r>
              <a:rPr lang="vi-VN" sz="2100" b="1" i="1" dirty="0" err="1">
                <a:solidFill>
                  <a:schemeClr val="accent1"/>
                </a:solidFill>
                <a:effectLst/>
                <a:latin typeface=".SFUI-Semibold"/>
              </a:rPr>
              <a:t>Printer</a:t>
            </a:r>
            <a:r>
              <a:rPr lang="vi-VN" sz="2100" b="1" i="1" dirty="0">
                <a:solidFill>
                  <a:schemeClr val="accent1"/>
                </a:solidFill>
                <a:effectLst/>
                <a:latin typeface=".SFUI-Semibold"/>
              </a:rPr>
              <a:t> Sharing</a:t>
            </a:r>
            <a:endParaRPr lang="vi-VN" sz="2100" i="1" dirty="0">
              <a:solidFill>
                <a:schemeClr val="accent1"/>
              </a:solidFill>
              <a:effectLst/>
              <a:latin typeface=".AppleSystemUIFont"/>
            </a:endParaRPr>
          </a:p>
          <a:p>
            <a:r>
              <a:rPr lang="vi-VN" sz="2100" b="0" i="1" dirty="0">
                <a:solidFill>
                  <a:srgbClr val="0D0D0D"/>
                </a:solidFill>
                <a:effectLst/>
                <a:latin typeface=".SFUI-Regular"/>
              </a:rPr>
              <a:t>In the </a:t>
            </a:r>
            <a:r>
              <a:rPr lang="vi-VN" sz="2100" b="1" i="1" dirty="0">
                <a:solidFill>
                  <a:srgbClr val="0D0D0D"/>
                </a:solidFill>
                <a:effectLst/>
                <a:latin typeface=".SFUI-Semibold"/>
              </a:rPr>
              <a:t>Private networks</a:t>
            </a:r>
            <a:r>
              <a:rPr lang="vi-VN" sz="2100" b="0" i="1" dirty="0">
                <a:solidFill>
                  <a:srgbClr val="0D0D0D"/>
                </a:solidFill>
                <a:effectLst/>
                <a:latin typeface=".SFUI-Regular"/>
              </a:rPr>
              <a:t> </a:t>
            </a:r>
            <a:r>
              <a:rPr lang="vi-VN" sz="2100" b="0" i="1" dirty="0" err="1">
                <a:solidFill>
                  <a:srgbClr val="0D0D0D"/>
                </a:solidFill>
                <a:effectLst/>
                <a:latin typeface=".SFUI-Regular"/>
              </a:rPr>
              <a:t>section</a:t>
            </a:r>
            <a:r>
              <a:rPr lang="vi-VN" sz="2100" b="0" i="1" dirty="0">
                <a:solidFill>
                  <a:srgbClr val="0D0D0D"/>
                </a:solidFill>
                <a:effectLst/>
                <a:latin typeface=".SFUI-Regular"/>
              </a:rPr>
              <a:t>:</a:t>
            </a:r>
            <a:endParaRPr lang="vi-VN" sz="2100" i="1" dirty="0">
              <a:solidFill>
                <a:srgbClr val="0D0D0D"/>
              </a:solidFill>
              <a:effectLst/>
              <a:latin typeface=".AppleSystemUIFont"/>
            </a:endParaRPr>
          </a:p>
          <a:p>
            <a:r>
              <a:rPr lang="vi-VN" sz="2100" b="0" i="1" dirty="0" err="1">
                <a:solidFill>
                  <a:srgbClr val="0D0D0D"/>
                </a:solidFill>
                <a:effectLst/>
                <a:latin typeface=".SFUI-Regular"/>
              </a:rPr>
              <a:t>Turn</a:t>
            </a:r>
            <a:r>
              <a:rPr lang="vi-VN" sz="2100" b="0" i="1" dirty="0">
                <a:solidFill>
                  <a:srgbClr val="0D0D0D"/>
                </a:solidFill>
                <a:effectLst/>
                <a:latin typeface=".SFUI-Regular"/>
              </a:rPr>
              <a:t> on </a:t>
            </a:r>
            <a:r>
              <a:rPr lang="vi-VN" sz="2100" b="1" i="1" dirty="0">
                <a:solidFill>
                  <a:srgbClr val="0D0D0D"/>
                </a:solidFill>
                <a:effectLst/>
                <a:latin typeface=".SFUI-Semibold"/>
              </a:rPr>
              <a:t>Network </a:t>
            </a:r>
            <a:r>
              <a:rPr lang="vi-VN" sz="2100" b="1" i="1" dirty="0" err="1">
                <a:solidFill>
                  <a:srgbClr val="0D0D0D"/>
                </a:solidFill>
                <a:effectLst/>
                <a:latin typeface=".SFUI-Semibold"/>
              </a:rPr>
              <a:t>discovery</a:t>
            </a:r>
            <a:r>
              <a:rPr lang="vi-VN" sz="2100" b="0" i="1" dirty="0">
                <a:solidFill>
                  <a:srgbClr val="0D0D0D"/>
                </a:solidFill>
                <a:effectLst/>
                <a:latin typeface=".SFUI-Regular"/>
              </a:rPr>
              <a:t> so that </a:t>
            </a:r>
            <a:r>
              <a:rPr lang="vi-VN" sz="2100" b="0" i="1" dirty="0" err="1">
                <a:solidFill>
                  <a:srgbClr val="0D0D0D"/>
                </a:solidFill>
                <a:effectLst/>
                <a:latin typeface=".SFUI-Regular"/>
              </a:rPr>
              <a:t>other</a:t>
            </a:r>
            <a:r>
              <a:rPr lang="vi-VN" sz="2100" b="0" i="1" dirty="0">
                <a:solidFill>
                  <a:srgbClr val="0D0D0D"/>
                </a:solidFill>
                <a:effectLst/>
                <a:latin typeface=".SFUI-Regular"/>
              </a:rPr>
              <a:t> computers can find this computer on the network.</a:t>
            </a:r>
            <a:endParaRPr lang="vi-VN" sz="2100" i="1" dirty="0">
              <a:solidFill>
                <a:srgbClr val="0D0D0D"/>
              </a:solidFill>
              <a:effectLst/>
              <a:latin typeface=".AppleSystemUIFont"/>
            </a:endParaRPr>
          </a:p>
          <a:p>
            <a:r>
              <a:rPr lang="vi-VN" sz="2100" b="0" i="1" dirty="0" err="1">
                <a:solidFill>
                  <a:srgbClr val="0D0D0D"/>
                </a:solidFill>
                <a:effectLst/>
                <a:latin typeface=".SFUI-Regular"/>
              </a:rPr>
              <a:t>Turn</a:t>
            </a:r>
            <a:r>
              <a:rPr lang="vi-VN" sz="2100" b="0" i="1" dirty="0">
                <a:solidFill>
                  <a:srgbClr val="0D0D0D"/>
                </a:solidFill>
                <a:effectLst/>
                <a:latin typeface=".SFUI-Regular"/>
              </a:rPr>
              <a:t> on </a:t>
            </a:r>
            <a:r>
              <a:rPr lang="vi-VN" sz="2100" b="1" i="1" dirty="0" err="1">
                <a:solidFill>
                  <a:srgbClr val="0D0D0D"/>
                </a:solidFill>
                <a:effectLst/>
                <a:latin typeface=".SFUI-Semibold"/>
              </a:rPr>
              <a:t>File</a:t>
            </a:r>
            <a:r>
              <a:rPr lang="vi-VN" sz="2100" b="1" i="1" dirty="0">
                <a:solidFill>
                  <a:srgbClr val="0D0D0D"/>
                </a:solidFill>
                <a:effectLst/>
                <a:latin typeface=".SFUI-Semibold"/>
              </a:rPr>
              <a:t> and </a:t>
            </a:r>
            <a:r>
              <a:rPr lang="vi-VN" sz="2100" b="1" i="1" dirty="0" err="1">
                <a:solidFill>
                  <a:srgbClr val="0D0D0D"/>
                </a:solidFill>
                <a:effectLst/>
                <a:latin typeface=".SFUI-Semibold"/>
              </a:rPr>
              <a:t>printer</a:t>
            </a:r>
            <a:r>
              <a:rPr lang="vi-VN" sz="2100" b="1" i="1" dirty="0">
                <a:solidFill>
                  <a:srgbClr val="0D0D0D"/>
                </a:solidFill>
                <a:effectLst/>
                <a:latin typeface=".SFUI-Semibold"/>
              </a:rPr>
              <a:t> sharing</a:t>
            </a:r>
            <a:r>
              <a:rPr lang="vi-VN" sz="2100" b="0" i="1" dirty="0">
                <a:solidFill>
                  <a:srgbClr val="0D0D0D"/>
                </a:solidFill>
                <a:effectLst/>
                <a:latin typeface=".SFUI-Regular"/>
              </a:rPr>
              <a:t> to </a:t>
            </a:r>
            <a:r>
              <a:rPr lang="vi-VN" sz="2100" b="0" i="1" dirty="0" err="1">
                <a:solidFill>
                  <a:srgbClr val="0D0D0D"/>
                </a:solidFill>
                <a:effectLst/>
                <a:latin typeface=".SFUI-Regular"/>
              </a:rPr>
              <a:t>allow</a:t>
            </a:r>
            <a:r>
              <a:rPr lang="vi-VN" sz="2100" b="0" i="1" dirty="0">
                <a:solidFill>
                  <a:srgbClr val="0D0D0D"/>
                </a:solidFill>
                <a:effectLst/>
                <a:latin typeface=".SFUI-Regular"/>
              </a:rPr>
              <a:t> </a:t>
            </a:r>
            <a:r>
              <a:rPr lang="vi-VN" sz="2100" b="0" i="1" dirty="0" err="1">
                <a:solidFill>
                  <a:srgbClr val="0D0D0D"/>
                </a:solidFill>
                <a:effectLst/>
                <a:latin typeface=".SFUI-Regular"/>
              </a:rPr>
              <a:t>files</a:t>
            </a:r>
            <a:r>
              <a:rPr lang="vi-VN" sz="2100" b="0" i="1" dirty="0">
                <a:solidFill>
                  <a:srgbClr val="0D0D0D"/>
                </a:solidFill>
                <a:effectLst/>
                <a:latin typeface=".SFUI-Regular"/>
              </a:rPr>
              <a:t> and </a:t>
            </a:r>
            <a:r>
              <a:rPr lang="vi-VN" sz="2100" b="0" i="1" dirty="0" err="1">
                <a:solidFill>
                  <a:srgbClr val="0D0D0D"/>
                </a:solidFill>
                <a:effectLst/>
                <a:latin typeface=".SFUI-Regular"/>
              </a:rPr>
              <a:t>printers</a:t>
            </a:r>
            <a:r>
              <a:rPr lang="vi-VN" sz="2100" b="0" i="1" dirty="0">
                <a:solidFill>
                  <a:srgbClr val="0D0D0D"/>
                </a:solidFill>
                <a:effectLst/>
                <a:latin typeface=".SFUI-Regular"/>
              </a:rPr>
              <a:t> to be shared.</a:t>
            </a:r>
            <a:endParaRPr lang="vi-VN" sz="2100" i="1" dirty="0">
              <a:solidFill>
                <a:srgbClr val="0D0D0D"/>
              </a:solidFill>
              <a:effectLst/>
              <a:latin typeface=".AppleSystemUIFont"/>
            </a:endParaRPr>
          </a:p>
        </p:txBody>
      </p:sp>
    </p:spTree>
    <p:extLst>
      <p:ext uri="{BB962C8B-B14F-4D97-AF65-F5344CB8AC3E}">
        <p14:creationId xmlns:p14="http://schemas.microsoft.com/office/powerpoint/2010/main" val="1173429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ỗ dành sẵn cho Nội dung 4">
            <a:extLst>
              <a:ext uri="{FF2B5EF4-FFF2-40B4-BE49-F238E27FC236}">
                <a16:creationId xmlns:a16="http://schemas.microsoft.com/office/drawing/2014/main" id="{48435950-7DB3-9616-6959-A58CA3B54777}"/>
              </a:ext>
            </a:extLst>
          </p:cNvPr>
          <p:cNvSpPr>
            <a:spLocks noGrp="1"/>
          </p:cNvSpPr>
          <p:nvPr>
            <p:ph sz="half" idx="2"/>
          </p:nvPr>
        </p:nvSpPr>
        <p:spPr>
          <a:xfrm flipH="1">
            <a:off x="353192" y="743417"/>
            <a:ext cx="4523156" cy="4460486"/>
          </a:xfrm>
        </p:spPr>
        <p:txBody>
          <a:bodyPr>
            <a:noAutofit/>
          </a:bodyPr>
          <a:lstStyle/>
          <a:p>
            <a:pPr marL="45720" indent="0">
              <a:buNone/>
            </a:pPr>
            <a:r>
              <a:rPr lang="vi-VN" sz="2100" b="0" i="0" dirty="0">
                <a:solidFill>
                  <a:schemeClr val="accent2">
                    <a:lumMod val="75000"/>
                  </a:schemeClr>
                </a:solidFill>
                <a:effectLst/>
                <a:latin typeface="Helvetica" pitchFamily="2" charset="0"/>
              </a:rPr>
              <a:t>Bước 3: Thiết lập chia sẻ thư mục công cộng</a:t>
            </a:r>
            <a:endParaRPr lang="vi-VN" sz="2100" dirty="0">
              <a:solidFill>
                <a:schemeClr val="accent2">
                  <a:lumMod val="75000"/>
                </a:schemeClr>
              </a:solidFill>
              <a:effectLst/>
              <a:latin typeface="Helvetica" pitchFamily="2" charset="0"/>
            </a:endParaRPr>
          </a:p>
          <a:p>
            <a:pPr lvl="0"/>
            <a:r>
              <a:rPr lang="vi-VN" sz="2100" b="0" i="0" dirty="0">
                <a:effectLst/>
                <a:latin typeface="Helvetica" pitchFamily="2" charset="0"/>
              </a:rPr>
              <a:t>﻿Mở phân All networks.</a:t>
            </a:r>
            <a:endParaRPr lang="vi-VN" sz="2100" dirty="0">
              <a:effectLst/>
              <a:latin typeface="Helvetica" pitchFamily="2" charset="0"/>
            </a:endParaRPr>
          </a:p>
          <a:p>
            <a:pPr lvl="0"/>
            <a:r>
              <a:rPr lang="vi-VN" sz="2100" b="0" i="0" dirty="0">
                <a:effectLst/>
                <a:latin typeface="Helvetica" pitchFamily="2" charset="0"/>
              </a:rPr>
              <a:t>﻿Tìm mục Public </a:t>
            </a:r>
            <a:r>
              <a:rPr lang="vi-VN" sz="2100" b="0" i="0" dirty="0" err="1">
                <a:effectLst/>
                <a:latin typeface="Helvetica" pitchFamily="2" charset="0"/>
              </a:rPr>
              <a:t>folder</a:t>
            </a:r>
            <a:r>
              <a:rPr lang="vi-VN" sz="2100" b="0" i="0" dirty="0">
                <a:effectLst/>
                <a:latin typeface="Helvetica" pitchFamily="2" charset="0"/>
              </a:rPr>
              <a:t> sharing.</a:t>
            </a:r>
            <a:endParaRPr lang="vi-VN" sz="2100" dirty="0">
              <a:effectLst/>
              <a:latin typeface="Helvetica" pitchFamily="2" charset="0"/>
            </a:endParaRPr>
          </a:p>
          <a:p>
            <a:pPr lvl="0"/>
            <a:r>
              <a:rPr lang="vi-VN" sz="2100" b="0" i="0" dirty="0">
                <a:effectLst/>
                <a:latin typeface="Helvetica" pitchFamily="2" charset="0"/>
              </a:rPr>
              <a:t>﻿Bật tính năng này nếu cần cho phép người dùng trong mạng truy cập các thư mục</a:t>
            </a:r>
            <a:br>
              <a:rPr lang="vi-VN" sz="2100" b="0" i="0" dirty="0">
                <a:effectLst/>
                <a:latin typeface="Helvetica" pitchFamily="2" charset="0"/>
              </a:rPr>
            </a:br>
            <a:r>
              <a:rPr lang="vi-VN" sz="2100" b="0" i="0" dirty="0">
                <a:effectLst/>
                <a:latin typeface="Helvetica" pitchFamily="2" charset="0"/>
              </a:rPr>
              <a:t>Public.</a:t>
            </a:r>
            <a:endParaRPr lang="vi-VN" sz="2100" dirty="0">
              <a:effectLst/>
              <a:latin typeface="Helvetica" pitchFamily="2" charset="0"/>
            </a:endParaRPr>
          </a:p>
          <a:p>
            <a:pPr marL="45720" indent="0">
              <a:buNone/>
            </a:pPr>
            <a:r>
              <a:rPr lang="vi-VN" sz="2100" b="0" i="0" dirty="0">
                <a:solidFill>
                  <a:schemeClr val="accent2">
                    <a:lumMod val="75000"/>
                  </a:schemeClr>
                </a:solidFill>
                <a:effectLst/>
                <a:latin typeface="Helvetica" pitchFamily="2" charset="0"/>
              </a:rPr>
              <a:t>Bước 4: Kiểm tra thiết lập mạng</a:t>
            </a:r>
            <a:endParaRPr lang="vi-VN" sz="2100" dirty="0">
              <a:solidFill>
                <a:schemeClr val="accent2">
                  <a:lumMod val="75000"/>
                </a:schemeClr>
              </a:solidFill>
              <a:effectLst/>
              <a:latin typeface="Helvetica" pitchFamily="2" charset="0"/>
            </a:endParaRPr>
          </a:p>
          <a:p>
            <a:r>
              <a:rPr lang="vi-VN" sz="2100" b="0" i="0" dirty="0">
                <a:effectLst/>
                <a:latin typeface="Helvetica" pitchFamily="2" charset="0"/>
              </a:rPr>
              <a:t>Mở </a:t>
            </a:r>
            <a:r>
              <a:rPr lang="vi-VN" sz="2100" b="0" i="0" dirty="0" err="1">
                <a:effectLst/>
                <a:latin typeface="Helvetica" pitchFamily="2" charset="0"/>
              </a:rPr>
              <a:t>File</a:t>
            </a:r>
            <a:r>
              <a:rPr lang="vi-VN" sz="2100" b="0" i="0" dirty="0">
                <a:effectLst/>
                <a:latin typeface="Helvetica" pitchFamily="2" charset="0"/>
              </a:rPr>
              <a:t> Explorer, chọn Network để kiểm tra danh sách máy tính trong mạng. Nếu thiết lập đúng, tên các máy tính có thể xuất hiện trong danh sách.</a:t>
            </a:r>
            <a:endParaRPr lang="vi-VN" sz="2100" dirty="0">
              <a:effectLst/>
              <a:latin typeface="Helvetica" pitchFamily="2" charset="0"/>
            </a:endParaRPr>
          </a:p>
        </p:txBody>
      </p:sp>
      <p:sp>
        <p:nvSpPr>
          <p:cNvPr id="21" name="Tiêu đề 20">
            <a:extLst>
              <a:ext uri="{FF2B5EF4-FFF2-40B4-BE49-F238E27FC236}">
                <a16:creationId xmlns:a16="http://schemas.microsoft.com/office/drawing/2014/main" id="{C184682C-7F41-0E6F-DE98-DA19EC66571A}"/>
              </a:ext>
            </a:extLst>
          </p:cNvPr>
          <p:cNvSpPr>
            <a:spLocks noGrp="1"/>
          </p:cNvSpPr>
          <p:nvPr>
            <p:ph type="title"/>
          </p:nvPr>
        </p:nvSpPr>
        <p:spPr>
          <a:xfrm>
            <a:off x="5761465" y="-599954"/>
            <a:ext cx="5256980" cy="3573614"/>
          </a:xfrm>
        </p:spPr>
        <p:txBody>
          <a:bodyPr>
            <a:normAutofit/>
          </a:bodyPr>
          <a:lstStyle/>
          <a:p>
            <a:r>
              <a:rPr lang="vi-VN" sz="2000" b="1" i="1" dirty="0" err="1">
                <a:effectLst/>
                <a:latin typeface=".SFUI-Semibold"/>
              </a:rPr>
              <a:t>Step</a:t>
            </a:r>
            <a:r>
              <a:rPr lang="vi-VN" sz="2000" b="1" i="1" dirty="0">
                <a:effectLst/>
                <a:latin typeface=".SFUI-Semibold"/>
              </a:rPr>
              <a:t> 3: </a:t>
            </a:r>
            <a:r>
              <a:rPr lang="vi-VN" sz="2000" b="1" i="1" dirty="0" err="1">
                <a:effectLst/>
                <a:latin typeface=".SFUI-Semibold"/>
              </a:rPr>
              <a:t>Set</a:t>
            </a:r>
            <a:r>
              <a:rPr lang="vi-VN" sz="2000" b="1" i="1" dirty="0">
                <a:effectLst/>
                <a:latin typeface=".SFUI-Semibold"/>
              </a:rPr>
              <a:t> Up Public </a:t>
            </a:r>
            <a:r>
              <a:rPr lang="vi-VN" sz="2000" b="1" i="1" dirty="0" err="1">
                <a:effectLst/>
                <a:latin typeface=".SFUI-Semibold"/>
              </a:rPr>
              <a:t>Folder</a:t>
            </a:r>
            <a:r>
              <a:rPr lang="vi-VN" sz="2000" b="1" i="1" dirty="0">
                <a:effectLst/>
                <a:latin typeface=".SFUI-Semibold"/>
              </a:rPr>
              <a:t> </a:t>
            </a:r>
            <a:r>
              <a:rPr lang="vi-VN" sz="2000" b="1" i="1" dirty="0" err="1">
                <a:effectLst/>
                <a:latin typeface=".SFUI-Semibold"/>
              </a:rPr>
              <a:t>Sharing</a:t>
            </a:r>
            <a:r>
              <a:rPr lang="vi-VN" sz="2000" b="0" i="1" dirty="0" err="1">
                <a:solidFill>
                  <a:srgbClr val="0D0D0D"/>
                </a:solidFill>
                <a:effectLst/>
                <a:latin typeface=".SFUI-Regular"/>
              </a:rPr>
              <a:t>Open</a:t>
            </a:r>
            <a:r>
              <a:rPr lang="vi-VN" sz="2000" b="0" i="1" dirty="0">
                <a:solidFill>
                  <a:srgbClr val="0D0D0D"/>
                </a:solidFill>
                <a:effectLst/>
                <a:latin typeface=".SFUI-Regular"/>
              </a:rPr>
              <a:t> the </a:t>
            </a:r>
            <a:r>
              <a:rPr lang="vi-VN" sz="2000" b="1" i="1" dirty="0">
                <a:solidFill>
                  <a:srgbClr val="0D0D0D"/>
                </a:solidFill>
                <a:effectLst/>
                <a:latin typeface=".SFUI-Semibold"/>
              </a:rPr>
              <a:t>All networks</a:t>
            </a:r>
            <a:r>
              <a:rPr lang="vi-VN" sz="2000" b="0" i="1" dirty="0">
                <a:solidFill>
                  <a:srgbClr val="0D0D0D"/>
                </a:solidFill>
                <a:effectLst/>
                <a:latin typeface=".SFUI-Regular"/>
              </a:rPr>
              <a:t> </a:t>
            </a:r>
            <a:r>
              <a:rPr lang="vi-VN" sz="2000" b="0" i="1" dirty="0" err="1">
                <a:solidFill>
                  <a:srgbClr val="0D0D0D"/>
                </a:solidFill>
                <a:effectLst/>
                <a:latin typeface=".SFUI-Regular"/>
              </a:rPr>
              <a:t>section</a:t>
            </a:r>
            <a:r>
              <a:rPr lang="vi-VN" sz="2000" b="0" i="1" dirty="0">
                <a:solidFill>
                  <a:srgbClr val="0D0D0D"/>
                </a:solidFill>
                <a:effectLst/>
                <a:latin typeface=".SFUI-Regular"/>
              </a:rPr>
              <a:t>.</a:t>
            </a:r>
            <a:br>
              <a:rPr lang="vi-VN" sz="2000" i="1" dirty="0">
                <a:solidFill>
                  <a:srgbClr val="0D0D0D"/>
                </a:solidFill>
                <a:effectLst/>
                <a:latin typeface=".AppleSystemUIFont"/>
              </a:rPr>
            </a:br>
            <a:r>
              <a:rPr lang="vi-VN" sz="2000" b="0" i="1" dirty="0">
                <a:solidFill>
                  <a:srgbClr val="0D0D0D"/>
                </a:solidFill>
                <a:effectLst/>
                <a:latin typeface=".SFUI-Regular"/>
              </a:rPr>
              <a:t>Find </a:t>
            </a:r>
            <a:r>
              <a:rPr lang="vi-VN" sz="2000" b="1" i="1" dirty="0">
                <a:solidFill>
                  <a:srgbClr val="0D0D0D"/>
                </a:solidFill>
                <a:effectLst/>
                <a:latin typeface=".SFUI-Semibold"/>
              </a:rPr>
              <a:t>Public </a:t>
            </a:r>
            <a:r>
              <a:rPr lang="vi-VN" sz="2000" b="1" i="1" dirty="0" err="1">
                <a:solidFill>
                  <a:srgbClr val="0D0D0D"/>
                </a:solidFill>
                <a:effectLst/>
                <a:latin typeface=".SFUI-Semibold"/>
              </a:rPr>
              <a:t>folder</a:t>
            </a:r>
            <a:r>
              <a:rPr lang="vi-VN" sz="2000" b="1" i="1" dirty="0">
                <a:solidFill>
                  <a:srgbClr val="0D0D0D"/>
                </a:solidFill>
                <a:effectLst/>
                <a:latin typeface=".SFUI-Semibold"/>
              </a:rPr>
              <a:t> sharing</a:t>
            </a:r>
            <a:r>
              <a:rPr lang="vi-VN" sz="2000" b="0" i="1" dirty="0">
                <a:solidFill>
                  <a:srgbClr val="0D0D0D"/>
                </a:solidFill>
                <a:effectLst/>
                <a:latin typeface=".SFUI-Regular"/>
              </a:rPr>
              <a:t>.</a:t>
            </a:r>
            <a:br>
              <a:rPr lang="vi-VN" sz="2000" i="1" dirty="0">
                <a:solidFill>
                  <a:srgbClr val="0D0D0D"/>
                </a:solidFill>
                <a:effectLst/>
                <a:latin typeface=".AppleSystemUIFont"/>
              </a:rPr>
            </a:br>
            <a:r>
              <a:rPr lang="vi-VN" sz="2000" b="0" i="1" dirty="0" err="1">
                <a:solidFill>
                  <a:srgbClr val="0D0D0D"/>
                </a:solidFill>
                <a:effectLst/>
                <a:latin typeface=".SFUI-Regular"/>
              </a:rPr>
              <a:t>Turn</a:t>
            </a:r>
            <a:r>
              <a:rPr lang="vi-VN" sz="2000" b="0" i="1" dirty="0">
                <a:solidFill>
                  <a:srgbClr val="0D0D0D"/>
                </a:solidFill>
                <a:effectLst/>
                <a:latin typeface=".SFUI-Regular"/>
              </a:rPr>
              <a:t> on this </a:t>
            </a:r>
            <a:r>
              <a:rPr lang="vi-VN" sz="2000" b="0" i="1" dirty="0" err="1">
                <a:solidFill>
                  <a:srgbClr val="0D0D0D"/>
                </a:solidFill>
                <a:effectLst/>
                <a:latin typeface=".SFUI-Regular"/>
              </a:rPr>
              <a:t>feature</a:t>
            </a:r>
            <a:r>
              <a:rPr lang="vi-VN" sz="2000" b="0" i="1" dirty="0">
                <a:solidFill>
                  <a:srgbClr val="0D0D0D"/>
                </a:solidFill>
                <a:effectLst/>
                <a:latin typeface=".SFUI-Regular"/>
              </a:rPr>
              <a:t> if you </a:t>
            </a:r>
            <a:r>
              <a:rPr lang="vi-VN" sz="2000" b="0" i="1" dirty="0" err="1">
                <a:solidFill>
                  <a:srgbClr val="0D0D0D"/>
                </a:solidFill>
                <a:effectLst/>
                <a:latin typeface=".SFUI-Regular"/>
              </a:rPr>
              <a:t>want</a:t>
            </a:r>
            <a:r>
              <a:rPr lang="vi-VN" sz="2000" b="0" i="1" dirty="0">
                <a:solidFill>
                  <a:srgbClr val="0D0D0D"/>
                </a:solidFill>
                <a:effectLst/>
                <a:latin typeface=".SFUI-Regular"/>
              </a:rPr>
              <a:t> users on the network to </a:t>
            </a:r>
            <a:r>
              <a:rPr lang="vi-VN" sz="2000" b="0" i="1" dirty="0" err="1">
                <a:solidFill>
                  <a:srgbClr val="0D0D0D"/>
                </a:solidFill>
                <a:effectLst/>
                <a:latin typeface=".SFUI-Regular"/>
              </a:rPr>
              <a:t>access</a:t>
            </a:r>
            <a:r>
              <a:rPr lang="vi-VN" sz="2000" b="0" i="1" dirty="0">
                <a:solidFill>
                  <a:srgbClr val="0D0D0D"/>
                </a:solidFill>
                <a:effectLst/>
                <a:latin typeface=".SFUI-Regular"/>
              </a:rPr>
              <a:t> Public </a:t>
            </a:r>
            <a:r>
              <a:rPr lang="vi-VN" sz="2000" b="0" i="1" dirty="0" err="1">
                <a:solidFill>
                  <a:srgbClr val="0D0D0D"/>
                </a:solidFill>
                <a:effectLst/>
                <a:latin typeface=".SFUI-Regular"/>
              </a:rPr>
              <a:t>folders</a:t>
            </a:r>
            <a:r>
              <a:rPr lang="vi-VN" sz="2000" b="0" i="1" dirty="0">
                <a:solidFill>
                  <a:srgbClr val="0D0D0D"/>
                </a:solidFill>
                <a:effectLst/>
                <a:latin typeface=".SFUI-Regular"/>
              </a:rPr>
              <a:t>.</a:t>
            </a:r>
            <a:br>
              <a:rPr lang="vi-VN" sz="2000" i="1" dirty="0">
                <a:solidFill>
                  <a:srgbClr val="0D0D0D"/>
                </a:solidFill>
                <a:effectLst/>
                <a:latin typeface=".AppleSystemUIFont"/>
              </a:rPr>
            </a:br>
            <a:r>
              <a:rPr lang="vi-VN" sz="2000" b="1" i="1" dirty="0" err="1">
                <a:effectLst/>
                <a:latin typeface=".SFUI-Semibold"/>
              </a:rPr>
              <a:t>Step</a:t>
            </a:r>
            <a:r>
              <a:rPr lang="vi-VN" sz="2000" b="1" i="1" dirty="0">
                <a:effectLst/>
                <a:latin typeface=".SFUI-Semibold"/>
              </a:rPr>
              <a:t> 4: </a:t>
            </a:r>
            <a:r>
              <a:rPr lang="vi-VN" sz="2000" b="1" i="1" dirty="0" err="1">
                <a:effectLst/>
                <a:latin typeface=".SFUI-Semibold"/>
              </a:rPr>
              <a:t>Check</a:t>
            </a:r>
            <a:r>
              <a:rPr lang="vi-VN" sz="2000" b="1" i="1" dirty="0">
                <a:effectLst/>
                <a:latin typeface=".SFUI-Semibold"/>
              </a:rPr>
              <a:t> the Network </a:t>
            </a:r>
            <a:r>
              <a:rPr lang="vi-VN" sz="2000" b="1" i="1" dirty="0" err="1">
                <a:effectLst/>
                <a:latin typeface=".SFUI-Semibold"/>
              </a:rPr>
              <a:t>Settings</a:t>
            </a:r>
            <a:br>
              <a:rPr lang="vi-VN" sz="2000" i="1" dirty="0">
                <a:solidFill>
                  <a:srgbClr val="0D0D0D"/>
                </a:solidFill>
                <a:effectLst/>
                <a:latin typeface=".AppleSystemUIFont"/>
              </a:rPr>
            </a:br>
            <a:r>
              <a:rPr lang="vi-VN" sz="2000" b="0" i="1" dirty="0">
                <a:solidFill>
                  <a:srgbClr val="0D0D0D"/>
                </a:solidFill>
                <a:effectLst/>
                <a:latin typeface=".SFUI-Regular"/>
              </a:rPr>
              <a:t>Open </a:t>
            </a:r>
            <a:r>
              <a:rPr lang="vi-VN" sz="2000" b="0" i="1" dirty="0" err="1">
                <a:solidFill>
                  <a:srgbClr val="0D0D0D"/>
                </a:solidFill>
                <a:effectLst/>
                <a:latin typeface=".SFUI-Regular"/>
              </a:rPr>
              <a:t>File</a:t>
            </a:r>
            <a:r>
              <a:rPr lang="vi-VN" sz="2000" b="0" i="1" dirty="0">
                <a:solidFill>
                  <a:srgbClr val="0D0D0D"/>
                </a:solidFill>
                <a:effectLst/>
                <a:latin typeface=".SFUI-Regular"/>
              </a:rPr>
              <a:t> Explorer and </a:t>
            </a:r>
            <a:r>
              <a:rPr lang="vi-VN" sz="2000" b="0" i="1" dirty="0" err="1">
                <a:solidFill>
                  <a:srgbClr val="0D0D0D"/>
                </a:solidFill>
                <a:effectLst/>
                <a:latin typeface=".SFUI-Regular"/>
              </a:rPr>
              <a:t>select</a:t>
            </a:r>
            <a:r>
              <a:rPr lang="vi-VN" sz="2000" b="0" i="1" dirty="0">
                <a:solidFill>
                  <a:srgbClr val="0D0D0D"/>
                </a:solidFill>
                <a:effectLst/>
                <a:latin typeface=".SFUI-Regular"/>
              </a:rPr>
              <a:t> Network to </a:t>
            </a:r>
            <a:r>
              <a:rPr lang="vi-VN" sz="2000" b="0" i="1" dirty="0" err="1">
                <a:solidFill>
                  <a:srgbClr val="0D0D0D"/>
                </a:solidFill>
                <a:effectLst/>
                <a:latin typeface=".SFUI-Regular"/>
              </a:rPr>
              <a:t>check</a:t>
            </a:r>
            <a:r>
              <a:rPr lang="vi-VN" sz="2000" b="0" i="1" dirty="0">
                <a:solidFill>
                  <a:srgbClr val="0D0D0D"/>
                </a:solidFill>
                <a:effectLst/>
                <a:latin typeface=".SFUI-Regular"/>
              </a:rPr>
              <a:t> the </a:t>
            </a:r>
            <a:r>
              <a:rPr lang="vi-VN" sz="2000" b="0" i="1" dirty="0" err="1">
                <a:solidFill>
                  <a:srgbClr val="0D0D0D"/>
                </a:solidFill>
                <a:effectLst/>
                <a:latin typeface=".SFUI-Regular"/>
              </a:rPr>
              <a:t>list</a:t>
            </a:r>
            <a:r>
              <a:rPr lang="vi-VN" sz="2000" b="0" i="1" dirty="0">
                <a:solidFill>
                  <a:srgbClr val="0D0D0D"/>
                </a:solidFill>
                <a:effectLst/>
                <a:latin typeface=".SFUI-Regular"/>
              </a:rPr>
              <a:t> of computers on the network. If the </a:t>
            </a:r>
            <a:r>
              <a:rPr lang="vi-VN" sz="2000" b="0" i="1" dirty="0" err="1">
                <a:solidFill>
                  <a:srgbClr val="0D0D0D"/>
                </a:solidFill>
                <a:effectLst/>
                <a:latin typeface=".SFUI-Regular"/>
              </a:rPr>
              <a:t>settings</a:t>
            </a:r>
            <a:r>
              <a:rPr lang="vi-VN" sz="2000" b="0" i="1" dirty="0">
                <a:solidFill>
                  <a:srgbClr val="0D0D0D"/>
                </a:solidFill>
                <a:effectLst/>
                <a:latin typeface=".SFUI-Regular"/>
              </a:rPr>
              <a:t> are </a:t>
            </a:r>
            <a:r>
              <a:rPr lang="vi-VN" sz="2000" b="0" i="1" dirty="0" err="1">
                <a:solidFill>
                  <a:srgbClr val="0D0D0D"/>
                </a:solidFill>
                <a:effectLst/>
                <a:latin typeface=".SFUI-Regular"/>
              </a:rPr>
              <a:t>correct</a:t>
            </a:r>
            <a:r>
              <a:rPr lang="vi-VN" sz="2000" b="0" i="1" dirty="0">
                <a:solidFill>
                  <a:srgbClr val="0D0D0D"/>
                </a:solidFill>
                <a:effectLst/>
                <a:latin typeface=".SFUI-Regular"/>
              </a:rPr>
              <a:t>, the computer </a:t>
            </a:r>
            <a:r>
              <a:rPr lang="vi-VN" sz="2000" b="0" i="1" dirty="0" err="1">
                <a:solidFill>
                  <a:srgbClr val="0D0D0D"/>
                </a:solidFill>
                <a:effectLst/>
                <a:latin typeface=".SFUI-Regular"/>
              </a:rPr>
              <a:t>names</a:t>
            </a:r>
            <a:r>
              <a:rPr lang="vi-VN" sz="2000" b="0" i="1" dirty="0">
                <a:solidFill>
                  <a:srgbClr val="0D0D0D"/>
                </a:solidFill>
                <a:effectLst/>
                <a:latin typeface=".SFUI-Regular"/>
              </a:rPr>
              <a:t> may </a:t>
            </a:r>
            <a:r>
              <a:rPr lang="vi-VN" sz="2000" b="0" i="1" dirty="0" err="1">
                <a:solidFill>
                  <a:srgbClr val="0D0D0D"/>
                </a:solidFill>
                <a:effectLst/>
                <a:latin typeface=".SFUI-Regular"/>
              </a:rPr>
              <a:t>appear</a:t>
            </a:r>
            <a:r>
              <a:rPr lang="vi-VN" sz="2000" b="0" i="1" dirty="0">
                <a:solidFill>
                  <a:srgbClr val="0D0D0D"/>
                </a:solidFill>
                <a:effectLst/>
                <a:latin typeface=".SFUI-Regular"/>
              </a:rPr>
              <a:t> in the </a:t>
            </a:r>
            <a:r>
              <a:rPr lang="vi-VN" sz="2000" b="0" i="1" dirty="0" err="1">
                <a:solidFill>
                  <a:srgbClr val="0D0D0D"/>
                </a:solidFill>
                <a:effectLst/>
                <a:latin typeface=".SFUI-Regular"/>
              </a:rPr>
              <a:t>list</a:t>
            </a:r>
            <a:r>
              <a:rPr lang="vi-VN" sz="2000" b="0" i="1" dirty="0">
                <a:solidFill>
                  <a:srgbClr val="0D0D0D"/>
                </a:solidFill>
                <a:effectLst/>
                <a:latin typeface=".SFUI-Regular"/>
              </a:rPr>
              <a:t>.</a:t>
            </a:r>
            <a:endParaRPr lang="vi-VN" sz="2000" i="1" dirty="0">
              <a:solidFill>
                <a:srgbClr val="0D0D0D"/>
              </a:solidFill>
              <a:effectLst/>
              <a:latin typeface=".AppleSystemUIFont"/>
            </a:endParaRPr>
          </a:p>
        </p:txBody>
      </p:sp>
      <p:pic>
        <p:nvPicPr>
          <p:cNvPr id="27" name="Chỗ dành sẵn cho Nội dung 26">
            <a:extLst>
              <a:ext uri="{FF2B5EF4-FFF2-40B4-BE49-F238E27FC236}">
                <a16:creationId xmlns:a16="http://schemas.microsoft.com/office/drawing/2014/main" id="{2D89D2B0-1049-E246-546A-703A11C31D2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761465" y="3429000"/>
            <a:ext cx="5256980" cy="2900403"/>
          </a:xfrm>
          <a:prstGeom prst="rect">
            <a:avLst/>
          </a:prstGeom>
        </p:spPr>
      </p:pic>
    </p:spTree>
    <p:extLst>
      <p:ext uri="{BB962C8B-B14F-4D97-AF65-F5344CB8AC3E}">
        <p14:creationId xmlns:p14="http://schemas.microsoft.com/office/powerpoint/2010/main" val="4259246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êu đề 3">
            <a:extLst>
              <a:ext uri="{FF2B5EF4-FFF2-40B4-BE49-F238E27FC236}">
                <a16:creationId xmlns:a16="http://schemas.microsoft.com/office/drawing/2014/main" id="{196B8C13-418F-20DD-F496-6F8881FB752F}"/>
              </a:ext>
            </a:extLst>
          </p:cNvPr>
          <p:cNvSpPr>
            <a:spLocks noGrp="1"/>
          </p:cNvSpPr>
          <p:nvPr>
            <p:ph type="title"/>
          </p:nvPr>
        </p:nvSpPr>
        <p:spPr>
          <a:xfrm>
            <a:off x="569602" y="415073"/>
            <a:ext cx="8686801" cy="423127"/>
          </a:xfrm>
        </p:spPr>
        <p:txBody>
          <a:bodyPr>
            <a:noAutofit/>
          </a:bodyPr>
          <a:lstStyle/>
          <a:p>
            <a:r>
              <a:rPr lang="vi-VN" sz="3200" i="0" dirty="0">
                <a:effectLst/>
                <a:latin typeface="Helvetica" pitchFamily="2" charset="0"/>
              </a:rPr>
              <a:t>Nhiệm vụ 2 - Chia sẻ tệp và thư mục</a:t>
            </a:r>
            <a:endParaRPr lang="vi-VN" sz="3200" dirty="0">
              <a:effectLst/>
              <a:latin typeface="Helvetica" pitchFamily="2" charset="0"/>
            </a:endParaRPr>
          </a:p>
        </p:txBody>
      </p:sp>
      <p:sp>
        <p:nvSpPr>
          <p:cNvPr id="3" name="Chỗ dành sẵn cho Nội dung 2">
            <a:extLst>
              <a:ext uri="{FF2B5EF4-FFF2-40B4-BE49-F238E27FC236}">
                <a16:creationId xmlns:a16="http://schemas.microsoft.com/office/drawing/2014/main" id="{3BBBED45-EE24-ACF9-3F4B-74E6064A1D2E}"/>
              </a:ext>
            </a:extLst>
          </p:cNvPr>
          <p:cNvSpPr>
            <a:spLocks noGrp="1"/>
          </p:cNvSpPr>
          <p:nvPr>
            <p:ph sz="half" idx="1"/>
          </p:nvPr>
        </p:nvSpPr>
        <p:spPr>
          <a:xfrm>
            <a:off x="0" y="838200"/>
            <a:ext cx="6880112" cy="4162968"/>
          </a:xfrm>
        </p:spPr>
        <p:txBody>
          <a:bodyPr>
            <a:noAutofit/>
          </a:bodyPr>
          <a:lstStyle/>
          <a:p>
            <a:r>
              <a:rPr lang="vi-VN" sz="2200" b="1" i="0" dirty="0">
                <a:effectLst/>
                <a:latin typeface="Helvetica" pitchFamily="2" charset="0"/>
              </a:rPr>
              <a:t>Yêu cầu</a:t>
            </a:r>
            <a:r>
              <a:rPr lang="vi-VN" sz="2200" b="0" i="0" dirty="0">
                <a:effectLst/>
                <a:latin typeface="Helvetica" pitchFamily="2" charset="0"/>
              </a:rPr>
              <a:t>: Chia sẻ được tệp và thư mục trên mạng cục bộ.</a:t>
            </a:r>
            <a:endParaRPr lang="vi-VN" sz="2200" dirty="0">
              <a:effectLst/>
              <a:latin typeface="Helvetica" pitchFamily="2" charset="0"/>
            </a:endParaRPr>
          </a:p>
          <a:p>
            <a:r>
              <a:rPr lang="vi-VN" sz="2200" b="0" i="0" dirty="0">
                <a:effectLst/>
                <a:latin typeface="Helvetica" pitchFamily="2" charset="0"/>
              </a:rPr>
              <a:t>Ví dụ: Chia sẻ thư mục SÁCH LỚP 12 trên máy tính MAY_1 cho các máy tính khác trong mạng.</a:t>
            </a:r>
            <a:endParaRPr lang="vi-VN" sz="2200" dirty="0">
              <a:effectLst/>
              <a:latin typeface="Helvetica" pitchFamily="2" charset="0"/>
            </a:endParaRPr>
          </a:p>
          <a:p>
            <a:pPr marL="45720" indent="0">
              <a:buNone/>
            </a:pPr>
            <a:r>
              <a:rPr lang="vi-VN" sz="2200" b="0" i="0" dirty="0">
                <a:solidFill>
                  <a:schemeClr val="accent2">
                    <a:lumMod val="75000"/>
                  </a:schemeClr>
                </a:solidFill>
                <a:effectLst/>
                <a:latin typeface="Helvetica" pitchFamily="2" charset="0"/>
              </a:rPr>
              <a:t>Bước 1: Mở thuộc tính thư mục</a:t>
            </a:r>
            <a:endParaRPr lang="vi-VN" sz="2200" dirty="0">
              <a:solidFill>
                <a:schemeClr val="accent2">
                  <a:lumMod val="75000"/>
                </a:schemeClr>
              </a:solidFill>
              <a:effectLst/>
              <a:latin typeface="Helvetica" pitchFamily="2" charset="0"/>
            </a:endParaRPr>
          </a:p>
          <a:p>
            <a:pPr lvl="0"/>
            <a:r>
              <a:rPr lang="vi-VN" sz="2200" b="0" i="0" dirty="0">
                <a:effectLst/>
                <a:latin typeface="Helvetica" pitchFamily="2" charset="0"/>
              </a:rPr>
              <a:t>﻿﻿Trên máy MAY_1, tìm thư mục SÁCH LỚP 12.</a:t>
            </a:r>
            <a:endParaRPr lang="vi-VN" sz="2200" dirty="0">
              <a:effectLst/>
              <a:latin typeface="Helvetica" pitchFamily="2" charset="0"/>
            </a:endParaRPr>
          </a:p>
          <a:p>
            <a:pPr lvl="0"/>
            <a:r>
              <a:rPr lang="vi-VN" sz="2200" b="0" i="0" dirty="0">
                <a:effectLst/>
                <a:latin typeface="Helvetica" pitchFamily="2" charset="0"/>
              </a:rPr>
              <a:t>﻿﻿Nhấn chuột phải vào thư mục.</a:t>
            </a:r>
            <a:endParaRPr lang="vi-VN" sz="2200" dirty="0">
              <a:effectLst/>
              <a:latin typeface="Helvetica" pitchFamily="2" charset="0"/>
            </a:endParaRPr>
          </a:p>
          <a:p>
            <a:r>
              <a:rPr lang="vi-VN" sz="2200" b="0" i="0" dirty="0">
                <a:effectLst/>
                <a:latin typeface="Helvetica" pitchFamily="2" charset="0"/>
              </a:rPr>
              <a:t>﻿﻿Chọn </a:t>
            </a:r>
            <a:r>
              <a:rPr lang="vi-VN" sz="2200" b="0" i="0" dirty="0" err="1">
                <a:effectLst/>
                <a:latin typeface="Helvetica" pitchFamily="2" charset="0"/>
              </a:rPr>
              <a:t>Properties</a:t>
            </a:r>
            <a:r>
              <a:rPr lang="vi-VN" sz="2200" b="0" i="0" dirty="0">
                <a:effectLst/>
                <a:latin typeface="Helvetica" pitchFamily="2" charset="0"/>
              </a:rPr>
              <a:t> (Thuộc tính)</a:t>
            </a:r>
            <a:endParaRPr lang="vi-VN" sz="2100" dirty="0">
              <a:solidFill>
                <a:srgbClr val="0D0D0D"/>
              </a:solidFill>
              <a:effectLst/>
              <a:latin typeface=".AppleSystemUIFont"/>
            </a:endParaRPr>
          </a:p>
          <a:p>
            <a:pPr marL="45720" indent="0">
              <a:buNone/>
            </a:pPr>
            <a:r>
              <a:rPr lang="vi-VN" sz="2100" b="1" i="1" dirty="0">
                <a:solidFill>
                  <a:schemeClr val="accent2">
                    <a:lumMod val="75000"/>
                  </a:schemeClr>
                </a:solidFill>
                <a:effectLst/>
                <a:latin typeface=".SFUI-Semibold"/>
              </a:rPr>
              <a:t>STEP 1: OPEN THE FOLDER PROPERTIES</a:t>
            </a:r>
            <a:endParaRPr lang="vi-VN" sz="2100" i="1" dirty="0">
              <a:solidFill>
                <a:schemeClr val="accent2">
                  <a:lumMod val="75000"/>
                </a:schemeClr>
              </a:solidFill>
              <a:effectLst/>
              <a:latin typeface=".AppleSystemUIFont"/>
            </a:endParaRPr>
          </a:p>
          <a:p>
            <a:r>
              <a:rPr lang="vi-VN" sz="2100" b="0" i="1" dirty="0">
                <a:solidFill>
                  <a:srgbClr val="0D0D0D"/>
                </a:solidFill>
                <a:effectLst/>
                <a:latin typeface=".SFUI-Regular"/>
              </a:rPr>
              <a:t>On computer </a:t>
            </a:r>
            <a:r>
              <a:rPr lang="vi-VN" sz="2100" b="1" i="1" dirty="0">
                <a:solidFill>
                  <a:srgbClr val="0D0D0D"/>
                </a:solidFill>
                <a:effectLst/>
                <a:latin typeface=".SFUI-Semibold"/>
              </a:rPr>
              <a:t>MAY_1</a:t>
            </a:r>
            <a:r>
              <a:rPr lang="vi-VN" sz="2100" b="0" i="1" dirty="0">
                <a:solidFill>
                  <a:srgbClr val="0D0D0D"/>
                </a:solidFill>
                <a:effectLst/>
                <a:latin typeface=".SFUI-Regular"/>
              </a:rPr>
              <a:t>, find the </a:t>
            </a:r>
            <a:r>
              <a:rPr lang="vi-VN" sz="2100" b="0" i="1" dirty="0" err="1">
                <a:solidFill>
                  <a:srgbClr val="0D0D0D"/>
                </a:solidFill>
                <a:effectLst/>
                <a:latin typeface=".SFUI-Regular"/>
              </a:rPr>
              <a:t>folder</a:t>
            </a:r>
            <a:r>
              <a:rPr lang="vi-VN" sz="2100" b="0" i="1" dirty="0">
                <a:solidFill>
                  <a:srgbClr val="0D0D0D"/>
                </a:solidFill>
                <a:effectLst/>
                <a:latin typeface=".SFUI-Regular"/>
              </a:rPr>
              <a:t> </a:t>
            </a:r>
            <a:r>
              <a:rPr lang="vi-VN" sz="2100" b="1" i="1" dirty="0">
                <a:solidFill>
                  <a:srgbClr val="0D0D0D"/>
                </a:solidFill>
                <a:effectLst/>
                <a:latin typeface=".SFUI-Semibold"/>
              </a:rPr>
              <a:t>SÁCH LỚP 12</a:t>
            </a:r>
            <a:r>
              <a:rPr lang="vi-VN" sz="2100" b="0" i="1" dirty="0">
                <a:solidFill>
                  <a:srgbClr val="0D0D0D"/>
                </a:solidFill>
                <a:effectLst/>
                <a:latin typeface=".SFUI-Regular"/>
              </a:rPr>
              <a:t>.</a:t>
            </a:r>
            <a:endParaRPr lang="vi-VN" sz="2100" i="1" dirty="0">
              <a:solidFill>
                <a:srgbClr val="0D0D0D"/>
              </a:solidFill>
              <a:effectLst/>
              <a:latin typeface=".AppleSystemUIFont"/>
            </a:endParaRPr>
          </a:p>
          <a:p>
            <a:r>
              <a:rPr lang="vi-VN" sz="2100" b="0" i="1" dirty="0" err="1">
                <a:solidFill>
                  <a:srgbClr val="0D0D0D"/>
                </a:solidFill>
                <a:effectLst/>
                <a:latin typeface=".SFUI-Regular"/>
              </a:rPr>
              <a:t>Right-click</a:t>
            </a:r>
            <a:r>
              <a:rPr lang="vi-VN" sz="2100" b="0" i="1" dirty="0">
                <a:solidFill>
                  <a:srgbClr val="0D0D0D"/>
                </a:solidFill>
                <a:effectLst/>
                <a:latin typeface=".SFUI-Regular"/>
              </a:rPr>
              <a:t> the </a:t>
            </a:r>
            <a:r>
              <a:rPr lang="vi-VN" sz="2100" b="0" i="1" dirty="0" err="1">
                <a:solidFill>
                  <a:srgbClr val="0D0D0D"/>
                </a:solidFill>
                <a:effectLst/>
                <a:latin typeface=".SFUI-Regular"/>
              </a:rPr>
              <a:t>folder</a:t>
            </a:r>
            <a:r>
              <a:rPr lang="vi-VN" sz="2100" b="0" i="1" dirty="0">
                <a:solidFill>
                  <a:srgbClr val="0D0D0D"/>
                </a:solidFill>
                <a:effectLst/>
                <a:latin typeface=".SFUI-Regular"/>
              </a:rPr>
              <a:t>.</a:t>
            </a:r>
            <a:endParaRPr lang="vi-VN" sz="2100" i="1" dirty="0">
              <a:solidFill>
                <a:srgbClr val="0D0D0D"/>
              </a:solidFill>
              <a:effectLst/>
              <a:latin typeface=".AppleSystemUIFont"/>
            </a:endParaRPr>
          </a:p>
          <a:p>
            <a:r>
              <a:rPr lang="vi-VN" sz="2100" b="0" i="1" dirty="0" err="1">
                <a:solidFill>
                  <a:srgbClr val="0D0D0D"/>
                </a:solidFill>
                <a:effectLst/>
                <a:latin typeface=".SFUI-Regular"/>
              </a:rPr>
              <a:t>Select</a:t>
            </a:r>
            <a:r>
              <a:rPr lang="vi-VN" sz="2100" b="0" i="1" dirty="0">
                <a:solidFill>
                  <a:srgbClr val="0D0D0D"/>
                </a:solidFill>
                <a:effectLst/>
                <a:latin typeface=".SFUI-Regular"/>
              </a:rPr>
              <a:t> </a:t>
            </a:r>
            <a:r>
              <a:rPr lang="vi-VN" sz="2100" b="1" i="1" dirty="0" err="1">
                <a:solidFill>
                  <a:srgbClr val="0D0D0D"/>
                </a:solidFill>
                <a:effectLst/>
                <a:latin typeface=".SFUI-Semibold"/>
              </a:rPr>
              <a:t>Properties</a:t>
            </a:r>
            <a:r>
              <a:rPr lang="vi-VN" sz="2100" b="0" i="1" dirty="0">
                <a:solidFill>
                  <a:srgbClr val="0D0D0D"/>
                </a:solidFill>
                <a:effectLst/>
                <a:latin typeface=".SFUI-Regular"/>
              </a:rPr>
              <a:t>.</a:t>
            </a:r>
            <a:endParaRPr lang="vi-VN" sz="2100" i="1" dirty="0">
              <a:solidFill>
                <a:srgbClr val="0D0D0D"/>
              </a:solidFill>
              <a:effectLst/>
              <a:latin typeface=".AppleSystemUIFont"/>
            </a:endParaRPr>
          </a:p>
          <a:p>
            <a:endParaRPr lang="vi-VN" sz="2200" dirty="0"/>
          </a:p>
        </p:txBody>
      </p:sp>
      <p:pic>
        <p:nvPicPr>
          <p:cNvPr id="10" name="Chỗ dành sẵn cho Nội dung 9">
            <a:extLst>
              <a:ext uri="{FF2B5EF4-FFF2-40B4-BE49-F238E27FC236}">
                <a16:creationId xmlns:a16="http://schemas.microsoft.com/office/drawing/2014/main" id="{404D221D-5183-171A-A19B-3498BD247B9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30838" y="955753"/>
            <a:ext cx="4851130" cy="5487174"/>
          </a:xfrm>
          <a:prstGeom prst="rect">
            <a:avLst/>
          </a:prstGeom>
        </p:spPr>
      </p:pic>
    </p:spTree>
    <p:extLst>
      <p:ext uri="{BB962C8B-B14F-4D97-AF65-F5344CB8AC3E}">
        <p14:creationId xmlns:p14="http://schemas.microsoft.com/office/powerpoint/2010/main" val="3921409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EC6F2073-F253-C49F-08AF-76F0598A972A}"/>
              </a:ext>
            </a:extLst>
          </p:cNvPr>
          <p:cNvSpPr>
            <a:spLocks noGrp="1"/>
          </p:cNvSpPr>
          <p:nvPr>
            <p:ph type="title"/>
          </p:nvPr>
        </p:nvSpPr>
        <p:spPr>
          <a:xfrm>
            <a:off x="279235" y="1380460"/>
            <a:ext cx="5421074" cy="4097080"/>
          </a:xfrm>
        </p:spPr>
        <p:txBody>
          <a:bodyPr>
            <a:noAutofit/>
          </a:bodyPr>
          <a:lstStyle/>
          <a:p>
            <a:r>
              <a:rPr lang="vi-VN" sz="2500" b="0" i="0" dirty="0">
                <a:solidFill>
                  <a:schemeClr val="accent2">
                    <a:lumMod val="75000"/>
                  </a:schemeClr>
                </a:solidFill>
                <a:effectLst/>
                <a:latin typeface="Helvetica" pitchFamily="2" charset="0"/>
              </a:rPr>
              <a:t>Bước 2: Mở chức năng chia sẻ</a:t>
            </a:r>
            <a:r>
              <a:rPr lang="vi-VN" sz="2500" b="0" i="0" dirty="0">
                <a:solidFill>
                  <a:schemeClr val="accent2">
                    <a:lumMod val="75000"/>
                  </a:schemeClr>
                </a:solidFill>
                <a:latin typeface="Helvetica" pitchFamily="2" charset="0"/>
              </a:rPr>
              <a:t> </a:t>
            </a:r>
            <a:br>
              <a:rPr lang="vi-VN" sz="2500" b="0" i="0" dirty="0">
                <a:solidFill>
                  <a:schemeClr val="accent2">
                    <a:lumMod val="75000"/>
                  </a:schemeClr>
                </a:solidFill>
                <a:latin typeface="Helvetica" pitchFamily="2" charset="0"/>
              </a:rPr>
            </a:br>
            <a:r>
              <a:rPr lang="vi-VN" sz="2500" b="0" i="0" dirty="0">
                <a:solidFill>
                  <a:schemeClr val="tx1"/>
                </a:solidFill>
                <a:effectLst/>
                <a:latin typeface="Helvetica" pitchFamily="2" charset="0"/>
              </a:rPr>
              <a:t>Trong cửa sổ </a:t>
            </a:r>
            <a:r>
              <a:rPr lang="vi-VN" sz="2500" b="0" i="0" dirty="0" err="1">
                <a:solidFill>
                  <a:schemeClr val="tx1"/>
                </a:solidFill>
                <a:effectLst/>
                <a:latin typeface="Helvetica" pitchFamily="2" charset="0"/>
              </a:rPr>
              <a:t>Properties</a:t>
            </a:r>
            <a:r>
              <a:rPr lang="vi-VN" sz="2500" b="0" i="0" dirty="0">
                <a:solidFill>
                  <a:schemeClr val="tx1"/>
                </a:solidFill>
                <a:effectLst/>
                <a:latin typeface="Helvetica" pitchFamily="2" charset="0"/>
              </a:rPr>
              <a:t>, chọn thẻ Sharing.</a:t>
            </a:r>
            <a:br>
              <a:rPr lang="vi-VN" sz="2500" dirty="0">
                <a:solidFill>
                  <a:schemeClr val="tx1"/>
                </a:solidFill>
                <a:effectLst/>
                <a:latin typeface="Helvetica" pitchFamily="2" charset="0"/>
              </a:rPr>
            </a:br>
            <a:r>
              <a:rPr lang="vi-VN" sz="2500" b="0" i="0" dirty="0">
                <a:solidFill>
                  <a:schemeClr val="tx1"/>
                </a:solidFill>
                <a:effectLst/>
                <a:latin typeface="Helvetica" pitchFamily="2" charset="0"/>
              </a:rPr>
              <a:t>﻿Chọn Share để thiết lập người dùng được chia sẻ và quyền truy cập.</a:t>
            </a:r>
            <a:br>
              <a:rPr lang="vi-VN" sz="2500" dirty="0">
                <a:solidFill>
                  <a:schemeClr val="tx1"/>
                </a:solidFill>
                <a:effectLst/>
                <a:latin typeface="Helvetica" pitchFamily="2" charset="0"/>
              </a:rPr>
            </a:br>
            <a:r>
              <a:rPr lang="vi-VN" sz="2500" b="0" i="0" dirty="0">
                <a:solidFill>
                  <a:schemeClr val="tx1"/>
                </a:solidFill>
                <a:effectLst/>
                <a:latin typeface="Helvetica" pitchFamily="2" charset="0"/>
              </a:rPr>
              <a:t>Có thể sử dụng Advanced Sharing để thiết lập chia sẻ nâng cao.</a:t>
            </a:r>
            <a:br>
              <a:rPr lang="vi-VN" sz="2500" dirty="0">
                <a:solidFill>
                  <a:schemeClr val="tx1"/>
                </a:solidFill>
                <a:effectLst/>
                <a:latin typeface="Helvetica" pitchFamily="2" charset="0"/>
              </a:rPr>
            </a:br>
            <a:r>
              <a:rPr lang="vi-VN" sz="2500" b="0" i="0" dirty="0">
                <a:solidFill>
                  <a:schemeClr val="accent2">
                    <a:lumMod val="75000"/>
                  </a:schemeClr>
                </a:solidFill>
                <a:effectLst/>
                <a:latin typeface="Helvetica" pitchFamily="2" charset="0"/>
              </a:rPr>
              <a:t>Bước 3: Chọn người được chia sẻ</a:t>
            </a:r>
            <a:br>
              <a:rPr lang="vi-VN" sz="2500" dirty="0">
                <a:solidFill>
                  <a:schemeClr val="tx1"/>
                </a:solidFill>
                <a:effectLst/>
                <a:latin typeface="Helvetica" pitchFamily="2" charset="0"/>
              </a:rPr>
            </a:br>
            <a:r>
              <a:rPr lang="vi-VN" sz="2500" b="0" i="0" dirty="0">
                <a:solidFill>
                  <a:schemeClr val="tx1"/>
                </a:solidFill>
                <a:effectLst/>
                <a:latin typeface="Helvetica" pitchFamily="2" charset="0"/>
              </a:rPr>
              <a:t>﻿Chọn tên người dùng trong danh sách rồi nhấn </a:t>
            </a:r>
            <a:r>
              <a:rPr lang="vi-VN" sz="2500" b="0" i="0" dirty="0" err="1">
                <a:solidFill>
                  <a:schemeClr val="tx1"/>
                </a:solidFill>
                <a:effectLst/>
                <a:latin typeface="Helvetica" pitchFamily="2" charset="0"/>
              </a:rPr>
              <a:t>Add</a:t>
            </a:r>
            <a:r>
              <a:rPr lang="vi-VN" sz="2500" b="0" i="0" dirty="0">
                <a:solidFill>
                  <a:schemeClr val="tx1"/>
                </a:solidFill>
                <a:effectLst/>
                <a:latin typeface="Helvetica" pitchFamily="2" charset="0"/>
              </a:rPr>
              <a:t>.</a:t>
            </a:r>
            <a:br>
              <a:rPr lang="vi-VN" sz="2500" dirty="0">
                <a:solidFill>
                  <a:schemeClr val="tx1"/>
                </a:solidFill>
                <a:effectLst/>
                <a:latin typeface="Helvetica" pitchFamily="2" charset="0"/>
              </a:rPr>
            </a:br>
            <a:r>
              <a:rPr lang="vi-VN" sz="2500" b="0" i="0" dirty="0">
                <a:solidFill>
                  <a:schemeClr val="tx1"/>
                </a:solidFill>
                <a:effectLst/>
                <a:latin typeface="Helvetica" pitchFamily="2" charset="0"/>
              </a:rPr>
              <a:t>﻿Có thể chọn </a:t>
            </a:r>
            <a:r>
              <a:rPr lang="vi-VN" sz="2500" b="0" i="0" dirty="0" err="1">
                <a:solidFill>
                  <a:schemeClr val="tx1"/>
                </a:solidFill>
                <a:effectLst/>
                <a:latin typeface="Helvetica" pitchFamily="2" charset="0"/>
              </a:rPr>
              <a:t>Everyone</a:t>
            </a:r>
            <a:r>
              <a:rPr lang="vi-VN" sz="2500" b="0" i="0" dirty="0">
                <a:solidFill>
                  <a:schemeClr val="tx1"/>
                </a:solidFill>
                <a:effectLst/>
                <a:latin typeface="Helvetica" pitchFamily="2" charset="0"/>
              </a:rPr>
              <a:t> để chia sẻ cho mọi người dùng thuộc phạm vi chia sẻ của mạng.</a:t>
            </a:r>
            <a:br>
              <a:rPr lang="vi-VN" sz="2500" dirty="0">
                <a:solidFill>
                  <a:schemeClr val="tx1"/>
                </a:solidFill>
                <a:effectLst/>
                <a:latin typeface="Helvetica" pitchFamily="2" charset="0"/>
              </a:rPr>
            </a:br>
            <a:r>
              <a:rPr lang="vi-VN" sz="2500" b="0" i="0" dirty="0">
                <a:solidFill>
                  <a:schemeClr val="tx1"/>
                </a:solidFill>
                <a:effectLst/>
                <a:latin typeface="Helvetica" pitchFamily="2" charset="0"/>
              </a:rPr>
              <a:t>﻿Nhấn </a:t>
            </a:r>
            <a:r>
              <a:rPr lang="vi-VN" sz="2500" b="0" i="0" dirty="0" err="1">
                <a:solidFill>
                  <a:schemeClr val="tx1"/>
                </a:solidFill>
                <a:effectLst/>
                <a:latin typeface="Helvetica" pitchFamily="2" charset="0"/>
              </a:rPr>
              <a:t>Add</a:t>
            </a:r>
            <a:r>
              <a:rPr lang="vi-VN" sz="2500" b="0" i="0" dirty="0">
                <a:solidFill>
                  <a:schemeClr val="tx1"/>
                </a:solidFill>
                <a:effectLst/>
                <a:latin typeface="Helvetica" pitchFamily="2" charset="0"/>
              </a:rPr>
              <a:t> để thêm người dùng vào danh sách chia sẻ.</a:t>
            </a:r>
            <a:endParaRPr lang="vi-VN" sz="2500" dirty="0">
              <a:solidFill>
                <a:schemeClr val="tx1"/>
              </a:solidFill>
              <a:effectLst/>
              <a:latin typeface="Helvetica" pitchFamily="2" charset="0"/>
            </a:endParaRPr>
          </a:p>
        </p:txBody>
      </p:sp>
      <p:pic>
        <p:nvPicPr>
          <p:cNvPr id="15" name="Chỗ dành sẵn cho Nội dung 14">
            <a:extLst>
              <a:ext uri="{FF2B5EF4-FFF2-40B4-BE49-F238E27FC236}">
                <a16:creationId xmlns:a16="http://schemas.microsoft.com/office/drawing/2014/main" id="{99FD3164-8E94-05CB-CACC-6B9CE3E5295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697058" y="322147"/>
            <a:ext cx="6182011" cy="5730486"/>
          </a:xfrm>
          <a:prstGeom prst="rect">
            <a:avLst/>
          </a:prstGeom>
        </p:spPr>
      </p:pic>
    </p:spTree>
    <p:extLst>
      <p:ext uri="{BB962C8B-B14F-4D97-AF65-F5344CB8AC3E}">
        <p14:creationId xmlns:p14="http://schemas.microsoft.com/office/powerpoint/2010/main" val="2811575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ỗ dành sẵn cho Nội dung 2">
            <a:extLst>
              <a:ext uri="{FF2B5EF4-FFF2-40B4-BE49-F238E27FC236}">
                <a16:creationId xmlns:a16="http://schemas.microsoft.com/office/drawing/2014/main" id="{ABB0BBC0-ABA1-625B-3465-254897B64B49}"/>
              </a:ext>
            </a:extLst>
          </p:cNvPr>
          <p:cNvSpPr>
            <a:spLocks noGrp="1"/>
          </p:cNvSpPr>
          <p:nvPr>
            <p:ph sz="half" idx="1"/>
          </p:nvPr>
        </p:nvSpPr>
        <p:spPr>
          <a:xfrm>
            <a:off x="816499" y="404851"/>
            <a:ext cx="5153557" cy="6048297"/>
          </a:xfrm>
        </p:spPr>
        <p:txBody>
          <a:bodyPr>
            <a:noAutofit/>
          </a:bodyPr>
          <a:lstStyle/>
          <a:p>
            <a:pPr marL="45720" indent="0">
              <a:buNone/>
            </a:pPr>
            <a:r>
              <a:rPr lang="vi-VN" sz="2200" b="1" i="0" dirty="0">
                <a:solidFill>
                  <a:schemeClr val="accent2">
                    <a:lumMod val="75000"/>
                  </a:schemeClr>
                </a:solidFill>
                <a:effectLst/>
                <a:latin typeface=".SFUI-Semibold"/>
              </a:rPr>
              <a:t>STEP 2: OPEN THE SHARING FUNCTION</a:t>
            </a:r>
            <a:endParaRPr lang="vi-VN" sz="2200" dirty="0">
              <a:solidFill>
                <a:schemeClr val="accent2">
                  <a:lumMod val="75000"/>
                </a:schemeClr>
              </a:solidFill>
              <a:effectLst/>
              <a:latin typeface=".AppleSystemUIFont"/>
            </a:endParaRPr>
          </a:p>
          <a:p>
            <a:r>
              <a:rPr lang="vi-VN" sz="2200" b="0" i="0" dirty="0">
                <a:solidFill>
                  <a:srgbClr val="0D0D0D"/>
                </a:solidFill>
                <a:effectLst/>
                <a:latin typeface=".SFUI-Regular"/>
              </a:rPr>
              <a:t>In the </a:t>
            </a:r>
            <a:r>
              <a:rPr lang="vi-VN" sz="2200" b="1" i="0" dirty="0" err="1">
                <a:solidFill>
                  <a:srgbClr val="0D0D0D"/>
                </a:solidFill>
                <a:effectLst/>
                <a:latin typeface=".SFUI-Semibold"/>
              </a:rPr>
              <a:t>Properties</a:t>
            </a:r>
            <a:r>
              <a:rPr lang="vi-VN" sz="2200" b="0" i="0" dirty="0">
                <a:solidFill>
                  <a:srgbClr val="0D0D0D"/>
                </a:solidFill>
                <a:effectLst/>
                <a:latin typeface=".SFUI-Regular"/>
              </a:rPr>
              <a:t> window, </a:t>
            </a:r>
            <a:r>
              <a:rPr lang="vi-VN" sz="2200" b="0" i="0" dirty="0" err="1">
                <a:solidFill>
                  <a:srgbClr val="0D0D0D"/>
                </a:solidFill>
                <a:effectLst/>
                <a:latin typeface=".SFUI-Regular"/>
              </a:rPr>
              <a:t>select</a:t>
            </a:r>
            <a:r>
              <a:rPr lang="vi-VN" sz="2200" b="0" i="0" dirty="0">
                <a:solidFill>
                  <a:srgbClr val="0D0D0D"/>
                </a:solidFill>
                <a:effectLst/>
                <a:latin typeface=".SFUI-Regular"/>
              </a:rPr>
              <a:t> the </a:t>
            </a:r>
            <a:r>
              <a:rPr lang="vi-VN" sz="2200" b="1" i="0" dirty="0">
                <a:solidFill>
                  <a:srgbClr val="0D0D0D"/>
                </a:solidFill>
                <a:effectLst/>
                <a:latin typeface=".SFUI-Semibold"/>
              </a:rPr>
              <a:t>Sharing</a:t>
            </a:r>
            <a:r>
              <a:rPr lang="vi-VN" sz="2200" b="0" i="0" dirty="0">
                <a:solidFill>
                  <a:srgbClr val="0D0D0D"/>
                </a:solidFill>
                <a:effectLst/>
                <a:latin typeface=".SFUI-Regular"/>
              </a:rPr>
              <a:t> </a:t>
            </a:r>
            <a:r>
              <a:rPr lang="vi-VN" sz="2200" b="0" i="0" dirty="0" err="1">
                <a:solidFill>
                  <a:srgbClr val="0D0D0D"/>
                </a:solidFill>
                <a:effectLst/>
                <a:latin typeface=".SFUI-Regular"/>
              </a:rPr>
              <a:t>tab</a:t>
            </a:r>
            <a:r>
              <a:rPr lang="vi-VN" sz="2200" b="0" i="0" dirty="0">
                <a:solidFill>
                  <a:srgbClr val="0D0D0D"/>
                </a:solidFill>
                <a:effectLst/>
                <a:latin typeface=".SFUI-Regular"/>
              </a:rPr>
              <a:t>.</a:t>
            </a:r>
            <a:endParaRPr lang="vi-VN" sz="2200" dirty="0">
              <a:solidFill>
                <a:srgbClr val="0D0D0D"/>
              </a:solidFill>
              <a:effectLst/>
              <a:latin typeface=".AppleSystemUIFont"/>
            </a:endParaRPr>
          </a:p>
          <a:p>
            <a:r>
              <a:rPr lang="vi-VN" sz="2200" b="0" i="0" dirty="0" err="1">
                <a:solidFill>
                  <a:srgbClr val="0D0D0D"/>
                </a:solidFill>
                <a:effectLst/>
                <a:latin typeface=".SFUI-Regular"/>
              </a:rPr>
              <a:t>Select</a:t>
            </a:r>
            <a:r>
              <a:rPr lang="vi-VN" sz="2200" b="0" i="0" dirty="0">
                <a:solidFill>
                  <a:srgbClr val="0D0D0D"/>
                </a:solidFill>
                <a:effectLst/>
                <a:latin typeface=".SFUI-Regular"/>
              </a:rPr>
              <a:t> </a:t>
            </a:r>
            <a:r>
              <a:rPr lang="vi-VN" sz="2200" b="1" i="0" dirty="0">
                <a:solidFill>
                  <a:srgbClr val="0D0D0D"/>
                </a:solidFill>
                <a:effectLst/>
                <a:latin typeface=".SFUI-Semibold"/>
              </a:rPr>
              <a:t>Share</a:t>
            </a:r>
            <a:r>
              <a:rPr lang="vi-VN" sz="2200" b="0" i="0" dirty="0">
                <a:solidFill>
                  <a:srgbClr val="0D0D0D"/>
                </a:solidFill>
                <a:effectLst/>
                <a:latin typeface=".SFUI-Regular"/>
              </a:rPr>
              <a:t> to </a:t>
            </a:r>
            <a:r>
              <a:rPr lang="vi-VN" sz="2200" b="0" i="0" dirty="0" err="1">
                <a:solidFill>
                  <a:srgbClr val="0D0D0D"/>
                </a:solidFill>
                <a:effectLst/>
                <a:latin typeface=".SFUI-Regular"/>
              </a:rPr>
              <a:t>choose</a:t>
            </a:r>
            <a:r>
              <a:rPr lang="vi-VN" sz="2200" b="0" i="0" dirty="0">
                <a:solidFill>
                  <a:srgbClr val="0D0D0D"/>
                </a:solidFill>
                <a:effectLst/>
                <a:latin typeface=".SFUI-Regular"/>
              </a:rPr>
              <a:t> the users to share with and </a:t>
            </a:r>
            <a:r>
              <a:rPr lang="vi-VN" sz="2200" b="0" i="0" dirty="0" err="1">
                <a:solidFill>
                  <a:srgbClr val="0D0D0D"/>
                </a:solidFill>
                <a:effectLst/>
                <a:latin typeface=".SFUI-Regular"/>
              </a:rPr>
              <a:t>set</a:t>
            </a:r>
            <a:r>
              <a:rPr lang="vi-VN" sz="2200" b="0" i="0" dirty="0">
                <a:solidFill>
                  <a:srgbClr val="0D0D0D"/>
                </a:solidFill>
                <a:effectLst/>
                <a:latin typeface=".SFUI-Regular"/>
              </a:rPr>
              <a:t> </a:t>
            </a:r>
            <a:r>
              <a:rPr lang="vi-VN" sz="2200" b="0" i="0" dirty="0" err="1">
                <a:solidFill>
                  <a:srgbClr val="0D0D0D"/>
                </a:solidFill>
                <a:effectLst/>
                <a:latin typeface=".SFUI-Regular"/>
              </a:rPr>
              <a:t>access</a:t>
            </a:r>
            <a:r>
              <a:rPr lang="vi-VN" sz="2200" b="0" i="0" dirty="0">
                <a:solidFill>
                  <a:srgbClr val="0D0D0D"/>
                </a:solidFill>
                <a:effectLst/>
                <a:latin typeface=".SFUI-Regular"/>
              </a:rPr>
              <a:t> </a:t>
            </a:r>
            <a:r>
              <a:rPr lang="vi-VN" sz="2200" b="0" i="0" dirty="0" err="1">
                <a:solidFill>
                  <a:srgbClr val="0D0D0D"/>
                </a:solidFill>
                <a:effectLst/>
                <a:latin typeface=".SFUI-Regular"/>
              </a:rPr>
              <a:t>permissions</a:t>
            </a:r>
            <a:r>
              <a:rPr lang="vi-VN" sz="2200" b="0" i="0" dirty="0">
                <a:solidFill>
                  <a:srgbClr val="0D0D0D"/>
                </a:solidFill>
                <a:effectLst/>
                <a:latin typeface=".SFUI-Regular"/>
              </a:rPr>
              <a:t>.</a:t>
            </a:r>
            <a:endParaRPr lang="vi-VN" sz="2200" dirty="0">
              <a:solidFill>
                <a:srgbClr val="0D0D0D"/>
              </a:solidFill>
              <a:effectLst/>
              <a:latin typeface=".AppleSystemUIFont"/>
            </a:endParaRPr>
          </a:p>
          <a:p>
            <a:r>
              <a:rPr lang="vi-VN" sz="2200" b="0" i="0" dirty="0">
                <a:solidFill>
                  <a:srgbClr val="0D0D0D"/>
                </a:solidFill>
                <a:effectLst/>
                <a:latin typeface=".SFUI-Regular"/>
              </a:rPr>
              <a:t>You can </a:t>
            </a:r>
            <a:r>
              <a:rPr lang="vi-VN" sz="2200" b="0" i="0" dirty="0" err="1">
                <a:solidFill>
                  <a:srgbClr val="0D0D0D"/>
                </a:solidFill>
                <a:effectLst/>
                <a:latin typeface=".SFUI-Regular"/>
              </a:rPr>
              <a:t>use</a:t>
            </a:r>
            <a:r>
              <a:rPr lang="vi-VN" sz="2200" b="0" i="0" dirty="0">
                <a:solidFill>
                  <a:srgbClr val="0D0D0D"/>
                </a:solidFill>
                <a:effectLst/>
                <a:latin typeface=".SFUI-Regular"/>
              </a:rPr>
              <a:t> </a:t>
            </a:r>
            <a:r>
              <a:rPr lang="vi-VN" sz="2200" b="1" i="0" dirty="0">
                <a:solidFill>
                  <a:srgbClr val="0D0D0D"/>
                </a:solidFill>
                <a:effectLst/>
                <a:latin typeface=".SFUI-Semibold"/>
              </a:rPr>
              <a:t>Advanced Sharing</a:t>
            </a:r>
            <a:r>
              <a:rPr lang="vi-VN" sz="2200" b="0" i="0" dirty="0">
                <a:solidFill>
                  <a:srgbClr val="0D0D0D"/>
                </a:solidFill>
                <a:effectLst/>
                <a:latin typeface=".SFUI-Regular"/>
              </a:rPr>
              <a:t> to </a:t>
            </a:r>
            <a:r>
              <a:rPr lang="vi-VN" sz="2200" b="0" i="0" dirty="0" err="1">
                <a:solidFill>
                  <a:srgbClr val="0D0D0D"/>
                </a:solidFill>
                <a:effectLst/>
                <a:latin typeface=".SFUI-Regular"/>
              </a:rPr>
              <a:t>configure</a:t>
            </a:r>
            <a:r>
              <a:rPr lang="vi-VN" sz="2200" b="0" i="0" dirty="0">
                <a:solidFill>
                  <a:srgbClr val="0D0D0D"/>
                </a:solidFill>
                <a:effectLst/>
                <a:latin typeface=".SFUI-Regular"/>
              </a:rPr>
              <a:t> </a:t>
            </a:r>
            <a:r>
              <a:rPr lang="vi-VN" sz="2200" b="0" i="0" dirty="0" err="1">
                <a:solidFill>
                  <a:srgbClr val="0D0D0D"/>
                </a:solidFill>
                <a:effectLst/>
                <a:latin typeface=".SFUI-Regular"/>
              </a:rPr>
              <a:t>advanced</a:t>
            </a:r>
            <a:r>
              <a:rPr lang="vi-VN" sz="2200" b="0" i="0" dirty="0">
                <a:solidFill>
                  <a:srgbClr val="0D0D0D"/>
                </a:solidFill>
                <a:effectLst/>
                <a:latin typeface=".SFUI-Regular"/>
              </a:rPr>
              <a:t> sharing </a:t>
            </a:r>
            <a:r>
              <a:rPr lang="vi-VN" sz="2200" b="0" i="0" dirty="0" err="1">
                <a:solidFill>
                  <a:srgbClr val="0D0D0D"/>
                </a:solidFill>
                <a:effectLst/>
                <a:latin typeface=".SFUI-Regular"/>
              </a:rPr>
              <a:t>settings</a:t>
            </a:r>
            <a:r>
              <a:rPr lang="vi-VN" sz="2200" b="0" i="0" dirty="0">
                <a:solidFill>
                  <a:srgbClr val="0D0D0D"/>
                </a:solidFill>
                <a:effectLst/>
                <a:latin typeface=".SFUI-Regular"/>
              </a:rPr>
              <a:t>.</a:t>
            </a:r>
            <a:endParaRPr lang="vi-VN" sz="2200" dirty="0">
              <a:solidFill>
                <a:srgbClr val="0D0D0D"/>
              </a:solidFill>
              <a:effectLst/>
              <a:latin typeface=".AppleSystemUIFont"/>
            </a:endParaRPr>
          </a:p>
          <a:p>
            <a:pPr marL="45720" indent="0">
              <a:buNone/>
            </a:pPr>
            <a:r>
              <a:rPr lang="vi-VN" sz="2200" b="1" i="0" dirty="0">
                <a:solidFill>
                  <a:schemeClr val="accent2">
                    <a:lumMod val="75000"/>
                  </a:schemeClr>
                </a:solidFill>
                <a:effectLst/>
                <a:latin typeface=".SFUI-Semibold"/>
              </a:rPr>
              <a:t>STEP 3: SELECT THE USERS TO SHARE WITH</a:t>
            </a:r>
            <a:endParaRPr lang="vi-VN" sz="2200" dirty="0">
              <a:solidFill>
                <a:schemeClr val="accent2">
                  <a:lumMod val="75000"/>
                </a:schemeClr>
              </a:solidFill>
              <a:effectLst/>
              <a:latin typeface=".AppleSystemUIFont"/>
            </a:endParaRPr>
          </a:p>
          <a:p>
            <a:r>
              <a:rPr lang="vi-VN" sz="2200" b="0" i="0" dirty="0" err="1">
                <a:solidFill>
                  <a:srgbClr val="0D0D0D"/>
                </a:solidFill>
                <a:effectLst/>
                <a:latin typeface=".SFUI-Regular"/>
              </a:rPr>
              <a:t>Select</a:t>
            </a:r>
            <a:r>
              <a:rPr lang="vi-VN" sz="2200" b="0" i="0" dirty="0">
                <a:solidFill>
                  <a:srgbClr val="0D0D0D"/>
                </a:solidFill>
                <a:effectLst/>
                <a:latin typeface=".SFUI-Regular"/>
              </a:rPr>
              <a:t> a </a:t>
            </a:r>
            <a:r>
              <a:rPr lang="vi-VN" sz="2200" b="0" i="0" dirty="0" err="1">
                <a:solidFill>
                  <a:srgbClr val="0D0D0D"/>
                </a:solidFill>
                <a:effectLst/>
                <a:latin typeface=".SFUI-Regular"/>
              </a:rPr>
              <a:t>username</a:t>
            </a:r>
            <a:r>
              <a:rPr lang="vi-VN" sz="2200" b="0" i="0" dirty="0">
                <a:solidFill>
                  <a:srgbClr val="0D0D0D"/>
                </a:solidFill>
                <a:effectLst/>
                <a:latin typeface=".SFUI-Regular"/>
              </a:rPr>
              <a:t> from the </a:t>
            </a:r>
            <a:r>
              <a:rPr lang="vi-VN" sz="2200" b="0" i="0" dirty="0" err="1">
                <a:solidFill>
                  <a:srgbClr val="0D0D0D"/>
                </a:solidFill>
                <a:effectLst/>
                <a:latin typeface=".SFUI-Regular"/>
              </a:rPr>
              <a:t>list</a:t>
            </a:r>
            <a:r>
              <a:rPr lang="vi-VN" sz="2200" b="0" i="0" dirty="0">
                <a:solidFill>
                  <a:srgbClr val="0D0D0D"/>
                </a:solidFill>
                <a:effectLst/>
                <a:latin typeface=".SFUI-Regular"/>
              </a:rPr>
              <a:t>, then </a:t>
            </a:r>
            <a:r>
              <a:rPr lang="vi-VN" sz="2200" b="0" i="0" dirty="0" err="1">
                <a:solidFill>
                  <a:srgbClr val="0D0D0D"/>
                </a:solidFill>
                <a:effectLst/>
                <a:latin typeface=".SFUI-Regular"/>
              </a:rPr>
              <a:t>click</a:t>
            </a:r>
            <a:r>
              <a:rPr lang="vi-VN" sz="2200" b="0" i="0" dirty="0">
                <a:solidFill>
                  <a:srgbClr val="0D0D0D"/>
                </a:solidFill>
                <a:effectLst/>
                <a:latin typeface=".SFUI-Regular"/>
              </a:rPr>
              <a:t> </a:t>
            </a:r>
            <a:r>
              <a:rPr lang="vi-VN" sz="2200" b="1" i="0" dirty="0" err="1">
                <a:solidFill>
                  <a:srgbClr val="0D0D0D"/>
                </a:solidFill>
                <a:effectLst/>
                <a:latin typeface=".SFUI-Semibold"/>
              </a:rPr>
              <a:t>Add</a:t>
            </a:r>
            <a:r>
              <a:rPr lang="vi-VN" sz="2200" b="0" i="0" dirty="0">
                <a:solidFill>
                  <a:srgbClr val="0D0D0D"/>
                </a:solidFill>
                <a:effectLst/>
                <a:latin typeface=".SFUI-Regular"/>
              </a:rPr>
              <a:t>.</a:t>
            </a:r>
            <a:endParaRPr lang="vi-VN" sz="2200" dirty="0">
              <a:solidFill>
                <a:srgbClr val="0D0D0D"/>
              </a:solidFill>
              <a:effectLst/>
              <a:latin typeface=".AppleSystemUIFont"/>
            </a:endParaRPr>
          </a:p>
          <a:p>
            <a:r>
              <a:rPr lang="vi-VN" sz="2200" b="0" i="0" dirty="0">
                <a:solidFill>
                  <a:srgbClr val="0D0D0D"/>
                </a:solidFill>
                <a:effectLst/>
                <a:latin typeface=".SFUI-Regular"/>
              </a:rPr>
              <a:t>You can </a:t>
            </a:r>
            <a:r>
              <a:rPr lang="vi-VN" sz="2200" b="0" i="0" dirty="0" err="1">
                <a:solidFill>
                  <a:srgbClr val="0D0D0D"/>
                </a:solidFill>
                <a:effectLst/>
                <a:latin typeface=".SFUI-Regular"/>
              </a:rPr>
              <a:t>select</a:t>
            </a:r>
            <a:r>
              <a:rPr lang="vi-VN" sz="2200" b="0" i="0" dirty="0">
                <a:solidFill>
                  <a:srgbClr val="0D0D0D"/>
                </a:solidFill>
                <a:effectLst/>
                <a:latin typeface=".SFUI-Regular"/>
              </a:rPr>
              <a:t> </a:t>
            </a:r>
            <a:r>
              <a:rPr lang="vi-VN" sz="2200" b="1" i="0" dirty="0" err="1">
                <a:solidFill>
                  <a:srgbClr val="0D0D0D"/>
                </a:solidFill>
                <a:effectLst/>
                <a:latin typeface=".SFUI-Semibold"/>
              </a:rPr>
              <a:t>Everyone</a:t>
            </a:r>
            <a:r>
              <a:rPr lang="vi-VN" sz="2200" b="0" i="0" dirty="0">
                <a:solidFill>
                  <a:srgbClr val="0D0D0D"/>
                </a:solidFill>
                <a:effectLst/>
                <a:latin typeface=".SFUI-Regular"/>
              </a:rPr>
              <a:t> to share with all users </a:t>
            </a:r>
            <a:r>
              <a:rPr lang="vi-VN" sz="2200" b="0" i="0" dirty="0" err="1">
                <a:solidFill>
                  <a:srgbClr val="0D0D0D"/>
                </a:solidFill>
                <a:effectLst/>
                <a:latin typeface=".SFUI-Regular"/>
              </a:rPr>
              <a:t>within</a:t>
            </a:r>
            <a:r>
              <a:rPr lang="vi-VN" sz="2200" b="0" i="0" dirty="0">
                <a:solidFill>
                  <a:srgbClr val="0D0D0D"/>
                </a:solidFill>
                <a:effectLst/>
                <a:latin typeface=".SFUI-Regular"/>
              </a:rPr>
              <a:t> the network's sharing </a:t>
            </a:r>
            <a:r>
              <a:rPr lang="vi-VN" sz="2200" b="0" i="0" dirty="0" err="1">
                <a:solidFill>
                  <a:srgbClr val="0D0D0D"/>
                </a:solidFill>
                <a:effectLst/>
                <a:latin typeface=".SFUI-Regular"/>
              </a:rPr>
              <a:t>scope</a:t>
            </a:r>
            <a:r>
              <a:rPr lang="vi-VN" sz="2200" b="0" i="0" dirty="0">
                <a:solidFill>
                  <a:srgbClr val="0D0D0D"/>
                </a:solidFill>
                <a:effectLst/>
                <a:latin typeface=".SFUI-Regular"/>
              </a:rPr>
              <a:t>.</a:t>
            </a:r>
            <a:endParaRPr lang="vi-VN" sz="2200" dirty="0">
              <a:solidFill>
                <a:srgbClr val="0D0D0D"/>
              </a:solidFill>
              <a:effectLst/>
              <a:latin typeface=".AppleSystemUIFont"/>
            </a:endParaRPr>
          </a:p>
          <a:p>
            <a:r>
              <a:rPr lang="vi-VN" sz="2200" b="0" i="0" dirty="0" err="1">
                <a:solidFill>
                  <a:srgbClr val="0D0D0D"/>
                </a:solidFill>
                <a:effectLst/>
                <a:latin typeface=".SFUI-Regular"/>
              </a:rPr>
              <a:t>Click</a:t>
            </a:r>
            <a:r>
              <a:rPr lang="vi-VN" sz="2200" b="0" i="0" dirty="0">
                <a:solidFill>
                  <a:srgbClr val="0D0D0D"/>
                </a:solidFill>
                <a:effectLst/>
                <a:latin typeface=".SFUI-Regular"/>
              </a:rPr>
              <a:t> </a:t>
            </a:r>
            <a:r>
              <a:rPr lang="vi-VN" sz="2200" b="1" i="0" dirty="0" err="1">
                <a:solidFill>
                  <a:srgbClr val="0D0D0D"/>
                </a:solidFill>
                <a:effectLst/>
                <a:latin typeface=".SFUI-Semibold"/>
              </a:rPr>
              <a:t>Add</a:t>
            </a:r>
            <a:r>
              <a:rPr lang="vi-VN" sz="2200" b="0" i="0" dirty="0">
                <a:solidFill>
                  <a:srgbClr val="0D0D0D"/>
                </a:solidFill>
                <a:effectLst/>
                <a:latin typeface=".SFUI-Regular"/>
              </a:rPr>
              <a:t> to </a:t>
            </a:r>
            <a:r>
              <a:rPr lang="vi-VN" sz="2200" b="0" i="0" dirty="0" err="1">
                <a:solidFill>
                  <a:srgbClr val="0D0D0D"/>
                </a:solidFill>
                <a:effectLst/>
                <a:latin typeface=".SFUI-Regular"/>
              </a:rPr>
              <a:t>add</a:t>
            </a:r>
            <a:r>
              <a:rPr lang="vi-VN" sz="2200" b="0" i="0" dirty="0">
                <a:solidFill>
                  <a:srgbClr val="0D0D0D"/>
                </a:solidFill>
                <a:effectLst/>
                <a:latin typeface=".SFUI-Regular"/>
              </a:rPr>
              <a:t> users to the sharing </a:t>
            </a:r>
            <a:r>
              <a:rPr lang="vi-VN" sz="2200" b="0" i="0" dirty="0" err="1">
                <a:solidFill>
                  <a:srgbClr val="0D0D0D"/>
                </a:solidFill>
                <a:effectLst/>
                <a:latin typeface=".SFUI-Regular"/>
              </a:rPr>
              <a:t>list</a:t>
            </a:r>
            <a:r>
              <a:rPr lang="vi-VN" sz="2200" b="0" i="0" dirty="0">
                <a:solidFill>
                  <a:srgbClr val="0D0D0D"/>
                </a:solidFill>
                <a:effectLst/>
                <a:latin typeface=".SFUI-Regular"/>
              </a:rPr>
              <a:t>.</a:t>
            </a:r>
            <a:endParaRPr lang="vi-VN" sz="2200" dirty="0">
              <a:solidFill>
                <a:srgbClr val="0D0D0D"/>
              </a:solidFill>
              <a:effectLst/>
              <a:latin typeface=".AppleSystemUIFont"/>
            </a:endParaRPr>
          </a:p>
        </p:txBody>
      </p:sp>
      <p:pic>
        <p:nvPicPr>
          <p:cNvPr id="5" name="Chỗ dành sẵn cho Nội dung 4">
            <a:extLst>
              <a:ext uri="{FF2B5EF4-FFF2-40B4-BE49-F238E27FC236}">
                <a16:creationId xmlns:a16="http://schemas.microsoft.com/office/drawing/2014/main" id="{64C9FBEA-4D05-1F22-47F0-9EBC315F0A4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18770" y="518375"/>
            <a:ext cx="5153557" cy="5821247"/>
          </a:xfrm>
          <a:prstGeom prst="rect">
            <a:avLst/>
          </a:prstGeom>
        </p:spPr>
      </p:pic>
    </p:spTree>
    <p:extLst>
      <p:ext uri="{BB962C8B-B14F-4D97-AF65-F5344CB8AC3E}">
        <p14:creationId xmlns:p14="http://schemas.microsoft.com/office/powerpoint/2010/main" val="3943772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ỗ dành sẵn cho Nội dung 2">
            <a:extLst>
              <a:ext uri="{FF2B5EF4-FFF2-40B4-BE49-F238E27FC236}">
                <a16:creationId xmlns:a16="http://schemas.microsoft.com/office/drawing/2014/main" id="{51D289EE-9601-71C8-B7BB-E8257D6E80C2}"/>
              </a:ext>
            </a:extLst>
          </p:cNvPr>
          <p:cNvSpPr>
            <a:spLocks noGrp="1"/>
          </p:cNvSpPr>
          <p:nvPr>
            <p:ph sz="half" idx="2"/>
          </p:nvPr>
        </p:nvSpPr>
        <p:spPr>
          <a:xfrm>
            <a:off x="259715" y="608018"/>
            <a:ext cx="4861588" cy="5973678"/>
          </a:xfrm>
        </p:spPr>
        <p:txBody>
          <a:bodyPr>
            <a:noAutofit/>
          </a:bodyPr>
          <a:lstStyle/>
          <a:p>
            <a:pPr marL="45720" indent="0">
              <a:buNone/>
            </a:pPr>
            <a:r>
              <a:rPr lang="vi-VN" sz="2500" b="0" i="0" dirty="0">
                <a:solidFill>
                  <a:schemeClr val="accent2">
                    <a:lumMod val="75000"/>
                  </a:schemeClr>
                </a:solidFill>
                <a:effectLst/>
                <a:latin typeface="Helvetica" pitchFamily="2" charset="0"/>
              </a:rPr>
              <a:t>Bước 4: Thiết lập quyền truy cập</a:t>
            </a:r>
            <a:endParaRPr lang="vi-VN" sz="2500" i="1" dirty="0">
              <a:solidFill>
                <a:schemeClr val="accent1"/>
              </a:solidFill>
              <a:effectLst/>
              <a:latin typeface=".AppleSystemUIFont"/>
            </a:endParaRPr>
          </a:p>
          <a:p>
            <a:pPr lvl="0"/>
            <a:r>
              <a:rPr lang="vi-VN" sz="2500" b="0" i="0" dirty="0" err="1">
                <a:effectLst/>
                <a:latin typeface="Helvetica" pitchFamily="2" charset="0"/>
              </a:rPr>
              <a:t>Read</a:t>
            </a:r>
            <a:r>
              <a:rPr lang="vi-VN" sz="2500" b="0" i="0" dirty="0">
                <a:effectLst/>
                <a:latin typeface="Helvetica" pitchFamily="2" charset="0"/>
              </a:rPr>
              <a:t>: Chỉ cho phép đọc và xem dữ liệu, không được sửa.</a:t>
            </a:r>
            <a:endParaRPr lang="vi-VN" sz="2500" dirty="0">
              <a:effectLst/>
              <a:latin typeface="Helvetica" pitchFamily="2" charset="0"/>
            </a:endParaRPr>
          </a:p>
          <a:p>
            <a:pPr lvl="0"/>
            <a:r>
              <a:rPr lang="vi-VN" sz="2500" b="0" i="0" dirty="0">
                <a:effectLst/>
                <a:latin typeface="Helvetica" pitchFamily="2" charset="0"/>
              </a:rPr>
              <a:t>﻿</a:t>
            </a:r>
            <a:r>
              <a:rPr lang="vi-VN" sz="2500" b="0" i="0" dirty="0" err="1">
                <a:effectLst/>
                <a:latin typeface="Helvetica" pitchFamily="2" charset="0"/>
              </a:rPr>
              <a:t>Read</a:t>
            </a:r>
            <a:r>
              <a:rPr lang="vi-VN" sz="2500" b="0" i="0" dirty="0">
                <a:effectLst/>
                <a:latin typeface="Helvetica" pitchFamily="2" charset="0"/>
              </a:rPr>
              <a:t>/</a:t>
            </a:r>
            <a:r>
              <a:rPr lang="vi-VN" sz="2500" b="0" i="0" dirty="0" err="1">
                <a:effectLst/>
                <a:latin typeface="Helvetica" pitchFamily="2" charset="0"/>
              </a:rPr>
              <a:t>Write</a:t>
            </a:r>
            <a:r>
              <a:rPr lang="vi-VN" sz="2500" b="0" i="0" dirty="0">
                <a:effectLst/>
                <a:latin typeface="Helvetica" pitchFamily="2" charset="0"/>
              </a:rPr>
              <a:t>: Cho phép đọc và sửa dữ liệu.</a:t>
            </a:r>
            <a:endParaRPr lang="en-US" sz="2500" dirty="0">
              <a:latin typeface="Helvetica" pitchFamily="2" charset="0"/>
            </a:endParaRPr>
          </a:p>
          <a:p>
            <a:pPr lvl="0"/>
            <a:r>
              <a:rPr lang="vi-VN" sz="2500" b="0" i="0" dirty="0">
                <a:effectLst/>
                <a:latin typeface="Helvetica" pitchFamily="2" charset="0"/>
              </a:rPr>
              <a:t>﻿</a:t>
            </a:r>
            <a:r>
              <a:rPr lang="vi-VN" sz="2500" b="0" i="0" dirty="0" err="1">
                <a:effectLst/>
                <a:latin typeface="Helvetica" pitchFamily="2" charset="0"/>
              </a:rPr>
              <a:t>Remove</a:t>
            </a:r>
            <a:r>
              <a:rPr lang="vi-VN" sz="2500" b="0" i="0" dirty="0">
                <a:effectLst/>
                <a:latin typeface="Helvetica" pitchFamily="2" charset="0"/>
              </a:rPr>
              <a:t>: Xóa người dùng khỏi danh sách chia sẻ.</a:t>
            </a:r>
            <a:endParaRPr lang="vi-VN" sz="2500" dirty="0">
              <a:solidFill>
                <a:schemeClr val="accent2">
                  <a:lumMod val="75000"/>
                </a:schemeClr>
              </a:solidFill>
              <a:effectLst/>
              <a:latin typeface="Helvetica" pitchFamily="2" charset="0"/>
            </a:endParaRPr>
          </a:p>
          <a:p>
            <a:r>
              <a:rPr lang="vi-VN" sz="2500" b="0" i="0" dirty="0">
                <a:effectLst/>
                <a:latin typeface="Helvetica" pitchFamily="2" charset="0"/>
              </a:rPr>
              <a:t>Sau khi thiết lập danh sách người dùng và quyền truy cập, nhấn Share để hoàn tất việc chia sẻ thư mục.</a:t>
            </a:r>
            <a:endParaRPr lang="vi-VN" sz="2500" dirty="0">
              <a:effectLst/>
              <a:latin typeface="Helvetica" pitchFamily="2" charset="0"/>
            </a:endParaRPr>
          </a:p>
          <a:p>
            <a:endParaRPr lang="vi-VN" sz="2500" dirty="0"/>
          </a:p>
        </p:txBody>
      </p:sp>
      <p:sp>
        <p:nvSpPr>
          <p:cNvPr id="11" name="Chỗ dành sẵn cho Văn bản 10">
            <a:extLst>
              <a:ext uri="{FF2B5EF4-FFF2-40B4-BE49-F238E27FC236}">
                <a16:creationId xmlns:a16="http://schemas.microsoft.com/office/drawing/2014/main" id="{771575CC-1F14-5944-CEE7-B03F61F27319}"/>
              </a:ext>
            </a:extLst>
          </p:cNvPr>
          <p:cNvSpPr>
            <a:spLocks noGrp="1"/>
          </p:cNvSpPr>
          <p:nvPr>
            <p:ph type="body" sz="quarter" idx="3"/>
          </p:nvPr>
        </p:nvSpPr>
        <p:spPr>
          <a:xfrm>
            <a:off x="5121303" y="4405629"/>
            <a:ext cx="6455986" cy="2176067"/>
          </a:xfrm>
        </p:spPr>
        <p:txBody>
          <a:bodyPr>
            <a:normAutofit/>
          </a:bodyPr>
          <a:lstStyle/>
          <a:p>
            <a:r>
              <a:rPr lang="vi-VN" sz="2200" b="0" i="1" dirty="0">
                <a:solidFill>
                  <a:schemeClr val="accent2">
                    <a:lumMod val="75000"/>
                  </a:schemeClr>
                </a:solidFill>
                <a:effectLst/>
                <a:latin typeface="Helvetica" pitchFamily="2" charset="0"/>
              </a:rPr>
              <a:t>STEP 4: SET ACCESS PERMISSIONS</a:t>
            </a:r>
            <a:endParaRPr lang="vi-VN" sz="2200" i="1" dirty="0">
              <a:solidFill>
                <a:schemeClr val="accent2">
                  <a:lumMod val="75000"/>
                </a:schemeClr>
              </a:solidFill>
              <a:effectLst/>
              <a:latin typeface="Helvetica" pitchFamily="2" charset="0"/>
            </a:endParaRPr>
          </a:p>
          <a:p>
            <a:pPr lvl="0"/>
            <a:r>
              <a:rPr lang="vi-VN" sz="2200" b="0" i="1" dirty="0">
                <a:effectLst/>
                <a:latin typeface="Helvetica" pitchFamily="2" charset="0"/>
              </a:rPr>
              <a:t>﻿﻿</a:t>
            </a:r>
            <a:r>
              <a:rPr lang="vi-VN" sz="2200" b="1" i="1" dirty="0" err="1">
                <a:effectLst/>
                <a:latin typeface="Helvetica" pitchFamily="2" charset="0"/>
              </a:rPr>
              <a:t>Read</a:t>
            </a:r>
            <a:r>
              <a:rPr lang="vi-VN" sz="2200" b="0" i="1" dirty="0">
                <a:effectLst/>
                <a:latin typeface="Helvetica" pitchFamily="2" charset="0"/>
              </a:rPr>
              <a:t>: </a:t>
            </a:r>
            <a:r>
              <a:rPr lang="vi-VN" sz="2200" b="0" i="1" dirty="0" err="1">
                <a:effectLst/>
                <a:latin typeface="Helvetica" pitchFamily="2" charset="0"/>
              </a:rPr>
              <a:t>Allows</a:t>
            </a:r>
            <a:r>
              <a:rPr lang="vi-VN" sz="2200" b="0" i="1" dirty="0">
                <a:effectLst/>
                <a:latin typeface="Helvetica" pitchFamily="2" charset="0"/>
              </a:rPr>
              <a:t> users to </a:t>
            </a:r>
            <a:r>
              <a:rPr lang="vi-VN" sz="2200" b="0" i="1" dirty="0" err="1">
                <a:effectLst/>
                <a:latin typeface="Helvetica" pitchFamily="2" charset="0"/>
              </a:rPr>
              <a:t>read</a:t>
            </a:r>
            <a:r>
              <a:rPr lang="vi-VN" sz="2200" b="0" i="1" dirty="0">
                <a:effectLst/>
                <a:latin typeface="Helvetica" pitchFamily="2" charset="0"/>
              </a:rPr>
              <a:t> and </a:t>
            </a:r>
            <a:r>
              <a:rPr lang="vi-VN" sz="2200" b="0" i="1" dirty="0" err="1">
                <a:effectLst/>
                <a:latin typeface="Helvetica" pitchFamily="2" charset="0"/>
              </a:rPr>
              <a:t>view</a:t>
            </a:r>
            <a:r>
              <a:rPr lang="vi-VN" sz="2200" b="0" i="1" dirty="0">
                <a:effectLst/>
                <a:latin typeface="Helvetica" pitchFamily="2" charset="0"/>
              </a:rPr>
              <a:t> data </a:t>
            </a:r>
            <a:r>
              <a:rPr lang="vi-VN" sz="2200" b="0" i="1" dirty="0" err="1">
                <a:effectLst/>
                <a:latin typeface="Helvetica" pitchFamily="2" charset="0"/>
              </a:rPr>
              <a:t>only</a:t>
            </a:r>
            <a:r>
              <a:rPr lang="vi-VN" sz="2200" b="0" i="1" dirty="0">
                <a:effectLst/>
                <a:latin typeface="Helvetica" pitchFamily="2" charset="0"/>
              </a:rPr>
              <a:t>. </a:t>
            </a:r>
            <a:r>
              <a:rPr lang="vi-VN" sz="2200" b="0" i="1" dirty="0" err="1">
                <a:effectLst/>
                <a:latin typeface="Helvetica" pitchFamily="2" charset="0"/>
              </a:rPr>
              <a:t>They</a:t>
            </a:r>
            <a:r>
              <a:rPr lang="vi-VN" sz="2200" b="0" i="1" dirty="0">
                <a:effectLst/>
                <a:latin typeface="Helvetica" pitchFamily="2" charset="0"/>
              </a:rPr>
              <a:t> </a:t>
            </a:r>
            <a:r>
              <a:rPr lang="vi-VN" sz="2200" b="0" i="1" dirty="0" err="1">
                <a:effectLst/>
                <a:latin typeface="Helvetica" pitchFamily="2" charset="0"/>
              </a:rPr>
              <a:t>cannot</a:t>
            </a:r>
            <a:r>
              <a:rPr lang="vi-VN" sz="2200" b="0" i="1" dirty="0">
                <a:effectLst/>
                <a:latin typeface="Helvetica" pitchFamily="2" charset="0"/>
              </a:rPr>
              <a:t> </a:t>
            </a:r>
            <a:r>
              <a:rPr lang="vi-VN" sz="2200" b="0" i="1" dirty="0" err="1">
                <a:effectLst/>
                <a:latin typeface="Helvetica" pitchFamily="2" charset="0"/>
              </a:rPr>
              <a:t>modify</a:t>
            </a:r>
            <a:r>
              <a:rPr lang="vi-VN" sz="2200" b="0" i="1" dirty="0">
                <a:effectLst/>
                <a:latin typeface="Helvetica" pitchFamily="2" charset="0"/>
              </a:rPr>
              <a:t> it.</a:t>
            </a:r>
            <a:endParaRPr lang="vi-VN" sz="2200" i="1" dirty="0">
              <a:effectLst/>
              <a:latin typeface="Helvetica" pitchFamily="2" charset="0"/>
            </a:endParaRPr>
          </a:p>
          <a:p>
            <a:pPr lvl="0"/>
            <a:r>
              <a:rPr lang="vi-VN" sz="2200" b="0" i="1" dirty="0">
                <a:effectLst/>
                <a:latin typeface="Helvetica" pitchFamily="2" charset="0"/>
              </a:rPr>
              <a:t>﻿﻿</a:t>
            </a:r>
            <a:r>
              <a:rPr lang="vi-VN" sz="2200" b="1" i="1" dirty="0" err="1">
                <a:effectLst/>
                <a:latin typeface="Helvetica" pitchFamily="2" charset="0"/>
              </a:rPr>
              <a:t>Read</a:t>
            </a:r>
            <a:r>
              <a:rPr lang="vi-VN" sz="2200" b="1" i="1" dirty="0">
                <a:effectLst/>
                <a:latin typeface="Helvetica" pitchFamily="2" charset="0"/>
              </a:rPr>
              <a:t>/</a:t>
            </a:r>
            <a:r>
              <a:rPr lang="vi-VN" sz="2200" b="1" i="1" dirty="0" err="1">
                <a:effectLst/>
                <a:latin typeface="Helvetica" pitchFamily="2" charset="0"/>
              </a:rPr>
              <a:t>Write</a:t>
            </a:r>
            <a:r>
              <a:rPr lang="vi-VN" sz="2200" b="1" i="1" dirty="0">
                <a:effectLst/>
                <a:latin typeface="Helvetica" pitchFamily="2" charset="0"/>
              </a:rPr>
              <a:t>: </a:t>
            </a:r>
            <a:r>
              <a:rPr lang="vi-VN" sz="2200" b="0" i="1" dirty="0" err="1">
                <a:effectLst/>
                <a:latin typeface="Helvetica" pitchFamily="2" charset="0"/>
              </a:rPr>
              <a:t>Allows</a:t>
            </a:r>
            <a:r>
              <a:rPr lang="vi-VN" sz="2200" b="0" i="1" dirty="0">
                <a:effectLst/>
                <a:latin typeface="Helvetica" pitchFamily="2" charset="0"/>
              </a:rPr>
              <a:t> users to </a:t>
            </a:r>
            <a:r>
              <a:rPr lang="vi-VN" sz="2200" b="0" i="1" dirty="0" err="1">
                <a:effectLst/>
                <a:latin typeface="Helvetica" pitchFamily="2" charset="0"/>
              </a:rPr>
              <a:t>read</a:t>
            </a:r>
            <a:r>
              <a:rPr lang="vi-VN" sz="2200" b="0" i="1" dirty="0">
                <a:effectLst/>
                <a:latin typeface="Helvetica" pitchFamily="2" charset="0"/>
              </a:rPr>
              <a:t> and </a:t>
            </a:r>
            <a:r>
              <a:rPr lang="vi-VN" sz="2200" b="0" i="1" dirty="0" err="1">
                <a:effectLst/>
                <a:latin typeface="Helvetica" pitchFamily="2" charset="0"/>
              </a:rPr>
              <a:t>modify</a:t>
            </a:r>
            <a:r>
              <a:rPr lang="vi-VN" sz="2200" b="0" i="1" dirty="0">
                <a:effectLst/>
                <a:latin typeface="Helvetica" pitchFamily="2" charset="0"/>
              </a:rPr>
              <a:t> data.</a:t>
            </a:r>
            <a:endParaRPr lang="vi-VN" sz="2200" i="1" dirty="0">
              <a:effectLst/>
              <a:latin typeface="Helvetica" pitchFamily="2" charset="0"/>
            </a:endParaRPr>
          </a:p>
          <a:p>
            <a:pPr lvl="0"/>
            <a:r>
              <a:rPr lang="vi-VN" sz="2200" b="0" i="1" dirty="0">
                <a:effectLst/>
                <a:latin typeface="Helvetica" pitchFamily="2" charset="0"/>
              </a:rPr>
              <a:t>﻿﻿</a:t>
            </a:r>
            <a:r>
              <a:rPr lang="vi-VN" sz="2200" b="1" i="1" dirty="0" err="1">
                <a:effectLst/>
                <a:latin typeface="Helvetica" pitchFamily="2" charset="0"/>
              </a:rPr>
              <a:t>Remove</a:t>
            </a:r>
            <a:r>
              <a:rPr lang="vi-VN" sz="2200" b="0" i="1" dirty="0">
                <a:effectLst/>
                <a:latin typeface="Helvetica" pitchFamily="2" charset="0"/>
              </a:rPr>
              <a:t>: </a:t>
            </a:r>
            <a:r>
              <a:rPr lang="vi-VN" sz="2200" b="0" i="1" dirty="0" err="1">
                <a:effectLst/>
                <a:latin typeface="Helvetica" pitchFamily="2" charset="0"/>
              </a:rPr>
              <a:t>Removes</a:t>
            </a:r>
            <a:r>
              <a:rPr lang="vi-VN" sz="2200" b="0" i="1" dirty="0">
                <a:effectLst/>
                <a:latin typeface="Helvetica" pitchFamily="2" charset="0"/>
              </a:rPr>
              <a:t> a user from the sharing </a:t>
            </a:r>
            <a:r>
              <a:rPr lang="vi-VN" sz="2200" b="0" i="1" dirty="0" err="1">
                <a:effectLst/>
                <a:latin typeface="Helvetica" pitchFamily="2" charset="0"/>
              </a:rPr>
              <a:t>list</a:t>
            </a:r>
            <a:r>
              <a:rPr lang="vi-VN" sz="2200" b="0" i="1" dirty="0">
                <a:effectLst/>
                <a:latin typeface="Helvetica" pitchFamily="2" charset="0"/>
              </a:rPr>
              <a:t>.</a:t>
            </a:r>
            <a:endParaRPr lang="vi-VN" sz="2200" i="1" dirty="0">
              <a:effectLst/>
              <a:latin typeface="Helvetica" pitchFamily="2" charset="0"/>
            </a:endParaRPr>
          </a:p>
        </p:txBody>
      </p:sp>
      <p:pic>
        <p:nvPicPr>
          <p:cNvPr id="5" name="Chỗ dành sẵn cho Nội dung 4">
            <a:extLst>
              <a:ext uri="{FF2B5EF4-FFF2-40B4-BE49-F238E27FC236}">
                <a16:creationId xmlns:a16="http://schemas.microsoft.com/office/drawing/2014/main" id="{99588BA0-CC6C-259D-6159-85DDA2DA1A6D}"/>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381019" y="276302"/>
            <a:ext cx="5936555" cy="4129327"/>
          </a:xfrm>
          <a:prstGeom prst="rect">
            <a:avLst/>
          </a:prstGeom>
        </p:spPr>
      </p:pic>
    </p:spTree>
    <p:extLst>
      <p:ext uri="{BB962C8B-B14F-4D97-AF65-F5344CB8AC3E}">
        <p14:creationId xmlns:p14="http://schemas.microsoft.com/office/powerpoint/2010/main" val="1633931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ỗ dành sẵn cho Nội dung 2">
            <a:extLst>
              <a:ext uri="{FF2B5EF4-FFF2-40B4-BE49-F238E27FC236}">
                <a16:creationId xmlns:a16="http://schemas.microsoft.com/office/drawing/2014/main" id="{A27BA0C7-B46F-BF18-3364-432B23E99D12}"/>
              </a:ext>
            </a:extLst>
          </p:cNvPr>
          <p:cNvSpPr>
            <a:spLocks noGrp="1"/>
          </p:cNvSpPr>
          <p:nvPr>
            <p:ph sz="half" idx="1"/>
          </p:nvPr>
        </p:nvSpPr>
        <p:spPr>
          <a:xfrm>
            <a:off x="476674" y="388433"/>
            <a:ext cx="3519180" cy="6469567"/>
          </a:xfrm>
        </p:spPr>
        <p:txBody>
          <a:bodyPr>
            <a:noAutofit/>
          </a:bodyPr>
          <a:lstStyle/>
          <a:p>
            <a:r>
              <a:rPr lang="vi-VN" sz="1900" b="1" i="0" dirty="0">
                <a:solidFill>
                  <a:schemeClr val="accent2">
                    <a:lumMod val="75000"/>
                  </a:schemeClr>
                </a:solidFill>
                <a:effectLst/>
                <a:latin typeface="Helvetica" pitchFamily="2" charset="0"/>
              </a:rPr>
              <a:t>Truy cập tệp và thư mục được chia sẻ</a:t>
            </a:r>
            <a:r>
              <a:rPr lang="vi-VN" sz="1900" b="0" i="0" dirty="0">
                <a:solidFill>
                  <a:schemeClr val="accent2">
                    <a:lumMod val="75000"/>
                  </a:schemeClr>
                </a:solidFill>
                <a:effectLst/>
                <a:latin typeface="Helvetica" pitchFamily="2" charset="0"/>
              </a:rPr>
              <a:t>:</a:t>
            </a:r>
            <a:endParaRPr lang="vi-VN" sz="1900" dirty="0">
              <a:solidFill>
                <a:schemeClr val="accent2">
                  <a:lumMod val="75000"/>
                </a:schemeClr>
              </a:solidFill>
              <a:effectLst/>
              <a:latin typeface="Helvetica" pitchFamily="2" charset="0"/>
            </a:endParaRPr>
          </a:p>
          <a:p>
            <a:r>
              <a:rPr lang="vi-VN" sz="1900" b="0" i="0" dirty="0">
                <a:effectLst/>
                <a:latin typeface="Helvetica" pitchFamily="2" charset="0"/>
              </a:rPr>
              <a:t>Sau khi thư mục được chia sẻ thành công, các máy tính khác trong mạng có thể truy cập thư mục đó.</a:t>
            </a:r>
            <a:endParaRPr lang="vi-VN" sz="1900" dirty="0">
              <a:effectLst/>
              <a:latin typeface="Helvetica" pitchFamily="2" charset="0"/>
            </a:endParaRPr>
          </a:p>
          <a:p>
            <a:r>
              <a:rPr lang="vi-VN" sz="1900" b="1" i="0" dirty="0">
                <a:effectLst/>
                <a:latin typeface="Helvetica" pitchFamily="2" charset="0"/>
              </a:rPr>
              <a:t>Các bước thực hiện: </a:t>
            </a:r>
            <a:endParaRPr lang="en-US" sz="1900" b="1" i="0" dirty="0">
              <a:effectLst/>
              <a:latin typeface="Helvetica" pitchFamily="2" charset="0"/>
            </a:endParaRPr>
          </a:p>
          <a:p>
            <a:pPr marL="388620" indent="-342900">
              <a:buFont typeface="+mj-lt"/>
              <a:buAutoNum type="arabicPeriod"/>
            </a:pPr>
            <a:r>
              <a:rPr lang="vi-VN" sz="1900" b="0" i="0" dirty="0">
                <a:effectLst/>
                <a:latin typeface="Helvetica" pitchFamily="2" charset="0"/>
              </a:rPr>
              <a:t>Mở ứng dụng quản lí tệp </a:t>
            </a:r>
            <a:r>
              <a:rPr lang="vi-VN" sz="1900" b="1" i="0" dirty="0" err="1">
                <a:effectLst/>
                <a:latin typeface="Helvetica" pitchFamily="2" charset="0"/>
              </a:rPr>
              <a:t>File</a:t>
            </a:r>
            <a:r>
              <a:rPr lang="vi-VN" sz="1900" b="1" i="0" dirty="0">
                <a:effectLst/>
                <a:latin typeface="Helvetica" pitchFamily="2" charset="0"/>
              </a:rPr>
              <a:t> Explorer.﻿</a:t>
            </a:r>
          </a:p>
          <a:p>
            <a:pPr marL="388620" indent="-342900">
              <a:buFont typeface="+mj-lt"/>
              <a:buAutoNum type="arabicPeriod"/>
            </a:pPr>
            <a:r>
              <a:rPr lang="vi-VN" sz="1900" b="0" i="0" dirty="0">
                <a:effectLst/>
                <a:latin typeface="Helvetica" pitchFamily="2" charset="0"/>
              </a:rPr>
              <a:t>Chọn mục </a:t>
            </a:r>
            <a:r>
              <a:rPr lang="vi-VN" sz="1900" b="1" i="0" dirty="0">
                <a:effectLst/>
                <a:latin typeface="Helvetica" pitchFamily="2" charset="0"/>
              </a:rPr>
              <a:t>Network</a:t>
            </a:r>
            <a:r>
              <a:rPr lang="vi-VN" sz="1900" b="0" i="0" dirty="0">
                <a:effectLst/>
                <a:latin typeface="Helvetica" pitchFamily="2" charset="0"/>
              </a:rPr>
              <a:t> ở phía bên trái cửa số.</a:t>
            </a:r>
            <a:endParaRPr lang="vi-VN" sz="1900" dirty="0">
              <a:effectLst/>
              <a:latin typeface="Helvetica" pitchFamily="2" charset="0"/>
            </a:endParaRPr>
          </a:p>
          <a:p>
            <a:pPr marL="388620" lvl="0" indent="-342900">
              <a:buFont typeface="+mj-lt"/>
              <a:buAutoNum type="arabicPeriod"/>
            </a:pPr>
            <a:r>
              <a:rPr lang="vi-VN" sz="1900" b="0" i="0" dirty="0">
                <a:effectLst/>
                <a:latin typeface="Helvetica" pitchFamily="2" charset="0"/>
              </a:rPr>
              <a:t>﻿Tìm và nhấn vào tên máy tính đang chia sẻ, ví dụ </a:t>
            </a:r>
            <a:r>
              <a:rPr lang="vi-VN" sz="1900" b="1" i="0" dirty="0">
                <a:effectLst/>
                <a:latin typeface="Helvetica" pitchFamily="2" charset="0"/>
              </a:rPr>
              <a:t>MAY_1.</a:t>
            </a:r>
            <a:endParaRPr lang="vi-VN" sz="1900" b="1" dirty="0">
              <a:latin typeface="Helvetica" pitchFamily="2" charset="0"/>
            </a:endParaRPr>
          </a:p>
          <a:p>
            <a:pPr marL="388620" lvl="0" indent="-342900">
              <a:buFont typeface="+mj-lt"/>
              <a:buAutoNum type="arabicPeriod"/>
            </a:pPr>
            <a:r>
              <a:rPr lang="vi-VN" sz="1900" b="0" i="0" dirty="0">
                <a:effectLst/>
                <a:latin typeface="Helvetica" pitchFamily="2" charset="0"/>
              </a:rPr>
              <a:t>﻿Danh sách các thư &amp; : đã chia sẻ trên máy tính đó sẽ xuất hiện.</a:t>
            </a:r>
            <a:endParaRPr lang="vi-VN" sz="1900" dirty="0">
              <a:effectLst/>
              <a:latin typeface="Helvetica" pitchFamily="2" charset="0"/>
            </a:endParaRPr>
          </a:p>
          <a:p>
            <a:endParaRPr lang="vi-VN" sz="1900" dirty="0"/>
          </a:p>
        </p:txBody>
      </p:sp>
      <p:sp>
        <p:nvSpPr>
          <p:cNvPr id="4" name="Chỗ dành sẵn cho Nội dung 3">
            <a:extLst>
              <a:ext uri="{FF2B5EF4-FFF2-40B4-BE49-F238E27FC236}">
                <a16:creationId xmlns:a16="http://schemas.microsoft.com/office/drawing/2014/main" id="{63992B8F-1029-71F3-83D3-BFD52DEF13FB}"/>
              </a:ext>
            </a:extLst>
          </p:cNvPr>
          <p:cNvSpPr>
            <a:spLocks noGrp="1"/>
          </p:cNvSpPr>
          <p:nvPr>
            <p:ph sz="half" idx="2"/>
          </p:nvPr>
        </p:nvSpPr>
        <p:spPr>
          <a:xfrm>
            <a:off x="4508637" y="388433"/>
            <a:ext cx="6907561" cy="3040566"/>
          </a:xfrm>
        </p:spPr>
        <p:txBody>
          <a:bodyPr>
            <a:noAutofit/>
          </a:bodyPr>
          <a:lstStyle/>
          <a:p>
            <a:r>
              <a:rPr lang="vi-VN" sz="1900" b="1" i="0" dirty="0">
                <a:solidFill>
                  <a:schemeClr val="accent2">
                    <a:lumMod val="75000"/>
                  </a:schemeClr>
                </a:solidFill>
                <a:effectLst/>
                <a:latin typeface=".SFUI-Semibold"/>
              </a:rPr>
              <a:t>ACCESSING SHARED FILES AND FOLDERS</a:t>
            </a:r>
            <a:endParaRPr lang="vi-VN" sz="1900" dirty="0">
              <a:solidFill>
                <a:schemeClr val="accent2">
                  <a:lumMod val="75000"/>
                </a:schemeClr>
              </a:solidFill>
              <a:effectLst/>
              <a:latin typeface=".AppleSystemUIFont"/>
            </a:endParaRPr>
          </a:p>
          <a:p>
            <a:r>
              <a:rPr lang="vi-VN" sz="1900" b="0" i="0" dirty="0" err="1">
                <a:solidFill>
                  <a:srgbClr val="0D0D0D"/>
                </a:solidFill>
                <a:effectLst/>
                <a:latin typeface=".SFUI-Regular"/>
              </a:rPr>
              <a:t>After</a:t>
            </a:r>
            <a:r>
              <a:rPr lang="vi-VN" sz="1900" b="0" i="0" dirty="0">
                <a:solidFill>
                  <a:srgbClr val="0D0D0D"/>
                </a:solidFill>
                <a:effectLst/>
                <a:latin typeface=".SFUI-Regular"/>
              </a:rPr>
              <a:t> a </a:t>
            </a:r>
            <a:r>
              <a:rPr lang="vi-VN" sz="1900" b="0" i="0" dirty="0" err="1">
                <a:solidFill>
                  <a:srgbClr val="0D0D0D"/>
                </a:solidFill>
                <a:effectLst/>
                <a:latin typeface=".SFUI-Regular"/>
              </a:rPr>
              <a:t>folder</a:t>
            </a:r>
            <a:r>
              <a:rPr lang="vi-VN" sz="1900" b="0" i="0" dirty="0">
                <a:solidFill>
                  <a:srgbClr val="0D0D0D"/>
                </a:solidFill>
                <a:effectLst/>
                <a:latin typeface=".SFUI-Regular"/>
              </a:rPr>
              <a:t> </a:t>
            </a:r>
            <a:r>
              <a:rPr lang="vi-VN" sz="1900" b="0" i="0" dirty="0" err="1">
                <a:solidFill>
                  <a:srgbClr val="0D0D0D"/>
                </a:solidFill>
                <a:effectLst/>
                <a:latin typeface=".SFUI-Regular"/>
              </a:rPr>
              <a:t>has</a:t>
            </a:r>
            <a:r>
              <a:rPr lang="vi-VN" sz="1900" b="0" i="0" dirty="0">
                <a:solidFill>
                  <a:srgbClr val="0D0D0D"/>
                </a:solidFill>
                <a:effectLst/>
                <a:latin typeface=".SFUI-Regular"/>
              </a:rPr>
              <a:t> </a:t>
            </a:r>
            <a:r>
              <a:rPr lang="vi-VN" sz="1900" b="0" i="0" dirty="0" err="1">
                <a:solidFill>
                  <a:srgbClr val="0D0D0D"/>
                </a:solidFill>
                <a:effectLst/>
                <a:latin typeface=".SFUI-Regular"/>
              </a:rPr>
              <a:t>been</a:t>
            </a:r>
            <a:r>
              <a:rPr lang="vi-VN" sz="1900" b="0" i="0" dirty="0">
                <a:solidFill>
                  <a:srgbClr val="0D0D0D"/>
                </a:solidFill>
                <a:effectLst/>
                <a:latin typeface=".SFUI-Regular"/>
              </a:rPr>
              <a:t> shared </a:t>
            </a:r>
            <a:r>
              <a:rPr lang="vi-VN" sz="1900" b="0" i="0" dirty="0" err="1">
                <a:solidFill>
                  <a:srgbClr val="0D0D0D"/>
                </a:solidFill>
                <a:effectLst/>
                <a:latin typeface=".SFUI-Regular"/>
              </a:rPr>
              <a:t>successfully</a:t>
            </a:r>
            <a:r>
              <a:rPr lang="vi-VN" sz="1900" b="0" i="0" dirty="0">
                <a:solidFill>
                  <a:srgbClr val="0D0D0D"/>
                </a:solidFill>
                <a:effectLst/>
                <a:latin typeface=".SFUI-Regular"/>
              </a:rPr>
              <a:t>, </a:t>
            </a:r>
            <a:r>
              <a:rPr lang="vi-VN" sz="1900" b="0" i="0" dirty="0" err="1">
                <a:solidFill>
                  <a:srgbClr val="0D0D0D"/>
                </a:solidFill>
                <a:effectLst/>
                <a:latin typeface=".SFUI-Regular"/>
              </a:rPr>
              <a:t>other</a:t>
            </a:r>
            <a:r>
              <a:rPr lang="vi-VN" sz="1900" b="0" i="0" dirty="0">
                <a:solidFill>
                  <a:srgbClr val="0D0D0D"/>
                </a:solidFill>
                <a:effectLst/>
                <a:latin typeface=".SFUI-Regular"/>
              </a:rPr>
              <a:t> computers on the network can </a:t>
            </a:r>
            <a:r>
              <a:rPr lang="vi-VN" sz="1900" b="0" i="0" dirty="0" err="1">
                <a:solidFill>
                  <a:srgbClr val="0D0D0D"/>
                </a:solidFill>
                <a:effectLst/>
                <a:latin typeface=".SFUI-Regular"/>
              </a:rPr>
              <a:t>access</a:t>
            </a:r>
            <a:r>
              <a:rPr lang="vi-VN" sz="1900" b="0" i="0" dirty="0">
                <a:solidFill>
                  <a:srgbClr val="0D0D0D"/>
                </a:solidFill>
                <a:effectLst/>
                <a:latin typeface=".SFUI-Regular"/>
              </a:rPr>
              <a:t> that </a:t>
            </a:r>
            <a:r>
              <a:rPr lang="vi-VN" sz="1900" b="0" i="0" dirty="0" err="1">
                <a:solidFill>
                  <a:srgbClr val="0D0D0D"/>
                </a:solidFill>
                <a:effectLst/>
                <a:latin typeface=".SFUI-Regular"/>
              </a:rPr>
              <a:t>folder</a:t>
            </a:r>
            <a:r>
              <a:rPr lang="vi-VN" sz="1900" b="0" i="0" dirty="0">
                <a:solidFill>
                  <a:srgbClr val="0D0D0D"/>
                </a:solidFill>
                <a:effectLst/>
                <a:latin typeface=".SFUI-Regular"/>
              </a:rPr>
              <a:t>.</a:t>
            </a:r>
            <a:endParaRPr lang="vi-VN" sz="1900" dirty="0">
              <a:solidFill>
                <a:srgbClr val="0D0D0D"/>
              </a:solidFill>
              <a:effectLst/>
              <a:latin typeface=".AppleSystemUIFont"/>
            </a:endParaRPr>
          </a:p>
          <a:p>
            <a:r>
              <a:rPr lang="vi-VN" sz="1900" b="1" i="0" dirty="0" err="1">
                <a:solidFill>
                  <a:srgbClr val="0D0D0D"/>
                </a:solidFill>
                <a:effectLst/>
                <a:latin typeface=".SFUI-Semibold"/>
              </a:rPr>
              <a:t>Steps</a:t>
            </a:r>
            <a:r>
              <a:rPr lang="vi-VN" sz="1900" b="1" i="0" dirty="0">
                <a:solidFill>
                  <a:srgbClr val="0D0D0D"/>
                </a:solidFill>
                <a:effectLst/>
                <a:latin typeface=".SFUI-Semibold"/>
              </a:rPr>
              <a:t>:</a:t>
            </a:r>
            <a:endParaRPr lang="vi-VN" sz="1900" dirty="0">
              <a:solidFill>
                <a:srgbClr val="0D0D0D"/>
              </a:solidFill>
              <a:effectLst/>
              <a:latin typeface=".AppleSystemUIFont"/>
            </a:endParaRPr>
          </a:p>
          <a:p>
            <a:pPr marL="388620" indent="-342900">
              <a:buFont typeface="+mj-lt"/>
              <a:buAutoNum type="arabicPeriod"/>
            </a:pPr>
            <a:r>
              <a:rPr lang="vi-VN" sz="1900" b="0" i="0" dirty="0">
                <a:solidFill>
                  <a:srgbClr val="0D0D0D"/>
                </a:solidFill>
                <a:effectLst/>
                <a:latin typeface=".SFUI-Regular"/>
              </a:rPr>
              <a:t>Open </a:t>
            </a:r>
            <a:r>
              <a:rPr lang="vi-VN" sz="1900" b="1" i="0" dirty="0" err="1">
                <a:solidFill>
                  <a:srgbClr val="0D0D0D"/>
                </a:solidFill>
                <a:effectLst/>
                <a:latin typeface=".SFUI-Semibold"/>
              </a:rPr>
              <a:t>File</a:t>
            </a:r>
            <a:r>
              <a:rPr lang="vi-VN" sz="1900" b="1" i="0" dirty="0">
                <a:solidFill>
                  <a:srgbClr val="0D0D0D"/>
                </a:solidFill>
                <a:effectLst/>
                <a:latin typeface=".SFUI-Semibold"/>
              </a:rPr>
              <a:t> Explorer</a:t>
            </a:r>
            <a:r>
              <a:rPr lang="vi-VN" sz="1900" b="0" i="0" dirty="0">
                <a:solidFill>
                  <a:srgbClr val="0D0D0D"/>
                </a:solidFill>
                <a:effectLst/>
                <a:latin typeface=".SFUI-Regular"/>
              </a:rPr>
              <a:t>.</a:t>
            </a:r>
            <a:endParaRPr lang="vi-VN" sz="1900" dirty="0">
              <a:solidFill>
                <a:srgbClr val="0D0D0D"/>
              </a:solidFill>
              <a:effectLst/>
              <a:latin typeface=".AppleSystemUIFont"/>
            </a:endParaRPr>
          </a:p>
          <a:p>
            <a:pPr marL="388620" indent="-342900">
              <a:buFont typeface="+mj-lt"/>
              <a:buAutoNum type="arabicPeriod"/>
            </a:pPr>
            <a:r>
              <a:rPr lang="vi-VN" sz="1900" b="0" i="0" dirty="0" err="1">
                <a:solidFill>
                  <a:srgbClr val="0D0D0D"/>
                </a:solidFill>
                <a:effectLst/>
                <a:latin typeface=".SFUI-Regular"/>
              </a:rPr>
              <a:t>Select</a:t>
            </a:r>
            <a:r>
              <a:rPr lang="vi-VN" sz="1900" b="0" i="0" dirty="0">
                <a:solidFill>
                  <a:srgbClr val="0D0D0D"/>
                </a:solidFill>
                <a:effectLst/>
                <a:latin typeface=".SFUI-Regular"/>
              </a:rPr>
              <a:t> </a:t>
            </a:r>
            <a:r>
              <a:rPr lang="vi-VN" sz="1900" b="1" i="0" dirty="0">
                <a:solidFill>
                  <a:srgbClr val="0D0D0D"/>
                </a:solidFill>
                <a:effectLst/>
                <a:latin typeface=".SFUI-Semibold"/>
              </a:rPr>
              <a:t>Network</a:t>
            </a:r>
            <a:r>
              <a:rPr lang="vi-VN" sz="1900" b="0" i="0" dirty="0">
                <a:solidFill>
                  <a:srgbClr val="0D0D0D"/>
                </a:solidFill>
                <a:effectLst/>
                <a:latin typeface=".SFUI-Regular"/>
              </a:rPr>
              <a:t> on the </a:t>
            </a:r>
            <a:r>
              <a:rPr lang="vi-VN" sz="1900" b="0" i="0" dirty="0" err="1">
                <a:solidFill>
                  <a:srgbClr val="0D0D0D"/>
                </a:solidFill>
                <a:effectLst/>
                <a:latin typeface=".SFUI-Regular"/>
              </a:rPr>
              <a:t>left</a:t>
            </a:r>
            <a:r>
              <a:rPr lang="vi-VN" sz="1900" b="0" i="0" dirty="0">
                <a:solidFill>
                  <a:srgbClr val="0D0D0D"/>
                </a:solidFill>
                <a:effectLst/>
                <a:latin typeface=".SFUI-Regular"/>
              </a:rPr>
              <a:t> </a:t>
            </a:r>
            <a:r>
              <a:rPr lang="vi-VN" sz="1900" b="0" i="0" dirty="0" err="1">
                <a:solidFill>
                  <a:srgbClr val="0D0D0D"/>
                </a:solidFill>
                <a:effectLst/>
                <a:latin typeface=".SFUI-Regular"/>
              </a:rPr>
              <a:t>side</a:t>
            </a:r>
            <a:r>
              <a:rPr lang="vi-VN" sz="1900" b="0" i="0" dirty="0">
                <a:solidFill>
                  <a:srgbClr val="0D0D0D"/>
                </a:solidFill>
                <a:effectLst/>
                <a:latin typeface=".SFUI-Regular"/>
              </a:rPr>
              <a:t> of the window.</a:t>
            </a:r>
            <a:endParaRPr lang="vi-VN" sz="1900" dirty="0">
              <a:solidFill>
                <a:srgbClr val="0D0D0D"/>
              </a:solidFill>
              <a:effectLst/>
              <a:latin typeface=".AppleSystemUIFont"/>
            </a:endParaRPr>
          </a:p>
          <a:p>
            <a:pPr marL="388620" indent="-342900">
              <a:buFont typeface="+mj-lt"/>
              <a:buAutoNum type="arabicPeriod"/>
            </a:pPr>
            <a:r>
              <a:rPr lang="vi-VN" sz="1900" b="0" i="0" dirty="0">
                <a:solidFill>
                  <a:srgbClr val="0D0D0D"/>
                </a:solidFill>
                <a:effectLst/>
                <a:latin typeface=".SFUI-Regular"/>
              </a:rPr>
              <a:t>Find and </a:t>
            </a:r>
            <a:r>
              <a:rPr lang="vi-VN" sz="1900" b="0" i="0" dirty="0" err="1">
                <a:solidFill>
                  <a:srgbClr val="0D0D0D"/>
                </a:solidFill>
                <a:effectLst/>
                <a:latin typeface=".SFUI-Regular"/>
              </a:rPr>
              <a:t>click</a:t>
            </a:r>
            <a:r>
              <a:rPr lang="vi-VN" sz="1900" b="0" i="0" dirty="0">
                <a:solidFill>
                  <a:srgbClr val="0D0D0D"/>
                </a:solidFill>
                <a:effectLst/>
                <a:latin typeface=".SFUI-Regular"/>
              </a:rPr>
              <a:t> the name of the computer sharing the </a:t>
            </a:r>
            <a:r>
              <a:rPr lang="vi-VN" sz="1900" b="0" i="0" dirty="0" err="1">
                <a:solidFill>
                  <a:srgbClr val="0D0D0D"/>
                </a:solidFill>
                <a:effectLst/>
                <a:latin typeface=".SFUI-Regular"/>
              </a:rPr>
              <a:t>folder</a:t>
            </a:r>
            <a:r>
              <a:rPr lang="vi-VN" sz="1900" b="0" i="0" dirty="0">
                <a:solidFill>
                  <a:srgbClr val="0D0D0D"/>
                </a:solidFill>
                <a:effectLst/>
                <a:latin typeface=".SFUI-Regular"/>
              </a:rPr>
              <a:t>, for </a:t>
            </a:r>
            <a:r>
              <a:rPr lang="vi-VN" sz="1900" b="0" i="0" dirty="0" err="1">
                <a:solidFill>
                  <a:srgbClr val="0D0D0D"/>
                </a:solidFill>
                <a:effectLst/>
                <a:latin typeface=".SFUI-Regular"/>
              </a:rPr>
              <a:t>example</a:t>
            </a:r>
            <a:r>
              <a:rPr lang="vi-VN" sz="1900" b="0" i="0" dirty="0">
                <a:solidFill>
                  <a:srgbClr val="0D0D0D"/>
                </a:solidFill>
                <a:effectLst/>
                <a:latin typeface=".SFUI-Regular"/>
              </a:rPr>
              <a:t>, </a:t>
            </a:r>
            <a:r>
              <a:rPr lang="vi-VN" sz="1900" b="1" i="0" dirty="0">
                <a:solidFill>
                  <a:srgbClr val="0D0D0D"/>
                </a:solidFill>
                <a:effectLst/>
                <a:latin typeface=".SFUI-Semibold"/>
              </a:rPr>
              <a:t>MAY_1</a:t>
            </a:r>
            <a:r>
              <a:rPr lang="vi-VN" sz="1900" b="0" i="0" dirty="0">
                <a:solidFill>
                  <a:srgbClr val="0D0D0D"/>
                </a:solidFill>
                <a:effectLst/>
                <a:latin typeface=".SFUI-Regular"/>
              </a:rPr>
              <a:t>.</a:t>
            </a:r>
            <a:endParaRPr lang="vi-VN" sz="1900" dirty="0">
              <a:solidFill>
                <a:srgbClr val="0D0D0D"/>
              </a:solidFill>
              <a:effectLst/>
              <a:latin typeface=".AppleSystemUIFont"/>
            </a:endParaRPr>
          </a:p>
          <a:p>
            <a:pPr marL="388620" indent="-342900">
              <a:buFont typeface="+mj-lt"/>
              <a:buAutoNum type="arabicPeriod"/>
            </a:pPr>
            <a:r>
              <a:rPr lang="vi-VN" sz="1900" b="0" i="0" dirty="0">
                <a:solidFill>
                  <a:srgbClr val="0D0D0D"/>
                </a:solidFill>
                <a:effectLst/>
                <a:latin typeface=".SFUI-Regular"/>
              </a:rPr>
              <a:t>A </a:t>
            </a:r>
            <a:r>
              <a:rPr lang="vi-VN" sz="1900" b="0" i="0" dirty="0" err="1">
                <a:solidFill>
                  <a:srgbClr val="0D0D0D"/>
                </a:solidFill>
                <a:effectLst/>
                <a:latin typeface=".SFUI-Regular"/>
              </a:rPr>
              <a:t>list</a:t>
            </a:r>
            <a:r>
              <a:rPr lang="vi-VN" sz="1900" b="0" i="0" dirty="0">
                <a:solidFill>
                  <a:srgbClr val="0D0D0D"/>
                </a:solidFill>
                <a:effectLst/>
                <a:latin typeface=".SFUI-Regular"/>
              </a:rPr>
              <a:t> of </a:t>
            </a:r>
            <a:r>
              <a:rPr lang="vi-VN" sz="1900" b="0" i="0" dirty="0" err="1">
                <a:solidFill>
                  <a:srgbClr val="0D0D0D"/>
                </a:solidFill>
                <a:effectLst/>
                <a:latin typeface=".SFUI-Regular"/>
              </a:rPr>
              <a:t>files</a:t>
            </a:r>
            <a:r>
              <a:rPr lang="vi-VN" sz="1900" b="0" i="0" dirty="0">
                <a:solidFill>
                  <a:srgbClr val="0D0D0D"/>
                </a:solidFill>
                <a:effectLst/>
                <a:latin typeface=".SFUI-Regular"/>
              </a:rPr>
              <a:t> and </a:t>
            </a:r>
            <a:r>
              <a:rPr lang="vi-VN" sz="1900" b="0" i="0" dirty="0" err="1">
                <a:solidFill>
                  <a:srgbClr val="0D0D0D"/>
                </a:solidFill>
                <a:effectLst/>
                <a:latin typeface=".SFUI-Regular"/>
              </a:rPr>
              <a:t>folders</a:t>
            </a:r>
            <a:r>
              <a:rPr lang="vi-VN" sz="1900" b="0" i="0" dirty="0">
                <a:solidFill>
                  <a:srgbClr val="0D0D0D"/>
                </a:solidFill>
                <a:effectLst/>
                <a:latin typeface=".SFUI-Regular"/>
              </a:rPr>
              <a:t> shared on that computer </a:t>
            </a:r>
            <a:r>
              <a:rPr lang="vi-VN" sz="1900" b="0" i="0" dirty="0" err="1">
                <a:solidFill>
                  <a:srgbClr val="0D0D0D"/>
                </a:solidFill>
                <a:effectLst/>
                <a:latin typeface=".SFUI-Regular"/>
              </a:rPr>
              <a:t>will</a:t>
            </a:r>
            <a:r>
              <a:rPr lang="vi-VN" sz="1900" b="0" i="0" dirty="0">
                <a:solidFill>
                  <a:srgbClr val="0D0D0D"/>
                </a:solidFill>
                <a:effectLst/>
                <a:latin typeface=".SFUI-Regular"/>
              </a:rPr>
              <a:t> </a:t>
            </a:r>
            <a:r>
              <a:rPr lang="vi-VN" sz="1900" b="0" i="0" dirty="0" err="1">
                <a:solidFill>
                  <a:srgbClr val="0D0D0D"/>
                </a:solidFill>
                <a:effectLst/>
                <a:latin typeface=".SFUI-Regular"/>
              </a:rPr>
              <a:t>appear</a:t>
            </a:r>
            <a:r>
              <a:rPr lang="vi-VN" sz="1900" b="0" i="0" dirty="0">
                <a:solidFill>
                  <a:srgbClr val="0D0D0D"/>
                </a:solidFill>
                <a:effectLst/>
                <a:latin typeface=".SFUI-Regular"/>
              </a:rPr>
              <a:t>.</a:t>
            </a:r>
            <a:endParaRPr lang="vi-VN" sz="1900" dirty="0">
              <a:solidFill>
                <a:srgbClr val="0D0D0D"/>
              </a:solidFill>
              <a:effectLst/>
              <a:latin typeface=".AppleSystemUIFont"/>
            </a:endParaRPr>
          </a:p>
          <a:p>
            <a:endParaRPr lang="vi-VN" sz="1900" dirty="0"/>
          </a:p>
        </p:txBody>
      </p:sp>
      <p:pic>
        <p:nvPicPr>
          <p:cNvPr id="7" name="Hình ảnh 6">
            <a:extLst>
              <a:ext uri="{FF2B5EF4-FFF2-40B4-BE49-F238E27FC236}">
                <a16:creationId xmlns:a16="http://schemas.microsoft.com/office/drawing/2014/main" id="{9ED3BC51-5521-05CE-C9AB-B70B3E5A0B07}"/>
              </a:ext>
            </a:extLst>
          </p:cNvPr>
          <p:cNvPicPr>
            <a:picLocks noChangeAspect="1"/>
          </p:cNvPicPr>
          <p:nvPr/>
        </p:nvPicPr>
        <p:blipFill>
          <a:blip r:embed="rId2"/>
          <a:stretch>
            <a:fillRect/>
          </a:stretch>
        </p:blipFill>
        <p:spPr>
          <a:xfrm>
            <a:off x="3995853" y="4579434"/>
            <a:ext cx="7933128" cy="2132509"/>
          </a:xfrm>
          <a:prstGeom prst="rect">
            <a:avLst/>
          </a:prstGeom>
        </p:spPr>
      </p:pic>
    </p:spTree>
    <p:extLst>
      <p:ext uri="{BB962C8B-B14F-4D97-AF65-F5344CB8AC3E}">
        <p14:creationId xmlns:p14="http://schemas.microsoft.com/office/powerpoint/2010/main" val="2871342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ỗ dành sẵn cho Nội dung 2">
            <a:extLst>
              <a:ext uri="{FF2B5EF4-FFF2-40B4-BE49-F238E27FC236}">
                <a16:creationId xmlns:a16="http://schemas.microsoft.com/office/drawing/2014/main" id="{3702EBE2-7D43-1E28-DBC9-D9AD6AEA89D1}"/>
              </a:ext>
            </a:extLst>
          </p:cNvPr>
          <p:cNvSpPr>
            <a:spLocks noGrp="1"/>
          </p:cNvSpPr>
          <p:nvPr>
            <p:ph sz="half" idx="1"/>
          </p:nvPr>
        </p:nvSpPr>
        <p:spPr>
          <a:xfrm>
            <a:off x="851753" y="868556"/>
            <a:ext cx="4251960" cy="4191000"/>
          </a:xfrm>
        </p:spPr>
        <p:txBody>
          <a:bodyPr>
            <a:noAutofit/>
          </a:bodyPr>
          <a:lstStyle/>
          <a:p>
            <a:pPr marL="45720" indent="0">
              <a:buNone/>
            </a:pPr>
            <a:r>
              <a:rPr lang="vi-VN" b="0" i="0" dirty="0">
                <a:effectLst/>
                <a:latin typeface="Helvetica" pitchFamily="2" charset="0"/>
              </a:rPr>
              <a:t>5.  Nhấn vào thư mục cần truy cập để xem các tệp và thư mục con bên trong.</a:t>
            </a:r>
            <a:endParaRPr lang="vi-VN" dirty="0">
              <a:effectLst/>
              <a:latin typeface="Helvetica" pitchFamily="2" charset="0"/>
            </a:endParaRPr>
          </a:p>
          <a:p>
            <a:r>
              <a:rPr lang="vi-VN" b="0" i="0" dirty="0">
                <a:effectLst/>
                <a:latin typeface="Helvetica" pitchFamily="2" charset="0"/>
              </a:rPr>
              <a:t>Kết quả:</a:t>
            </a:r>
            <a:endParaRPr lang="vi-VN" dirty="0">
              <a:effectLst/>
              <a:latin typeface="Helvetica" pitchFamily="2" charset="0"/>
            </a:endParaRPr>
          </a:p>
          <a:p>
            <a:pPr lvl="0"/>
            <a:r>
              <a:rPr lang="vi-VN" b="0" i="0" dirty="0">
                <a:effectLst/>
                <a:latin typeface="Helvetica" pitchFamily="2" charset="0"/>
              </a:rPr>
              <a:t>﻿Nếu được cấp quyền </a:t>
            </a:r>
            <a:r>
              <a:rPr lang="vi-VN" b="0" i="0" dirty="0" err="1">
                <a:effectLst/>
                <a:latin typeface="Helvetica" pitchFamily="2" charset="0"/>
              </a:rPr>
              <a:t>Read</a:t>
            </a:r>
            <a:r>
              <a:rPr lang="vi-VN" b="0" i="0" dirty="0">
                <a:effectLst/>
                <a:latin typeface="Helvetica" pitchFamily="2" charset="0"/>
              </a:rPr>
              <a:t>, người dùng có thể xem và đọc tệp nhưng không thế sửa đổi.</a:t>
            </a:r>
            <a:endParaRPr lang="vi-VN" dirty="0">
              <a:effectLst/>
              <a:latin typeface="Helvetica" pitchFamily="2" charset="0"/>
            </a:endParaRPr>
          </a:p>
          <a:p>
            <a:pPr lvl="0"/>
            <a:r>
              <a:rPr lang="vi-VN" b="0" i="0" dirty="0">
                <a:effectLst/>
                <a:latin typeface="Helvetica" pitchFamily="2" charset="0"/>
              </a:rPr>
              <a:t>Nếu được cấp quyền </a:t>
            </a:r>
            <a:r>
              <a:rPr lang="vi-VN" b="0" i="0" dirty="0" err="1">
                <a:effectLst/>
                <a:latin typeface="Helvetica" pitchFamily="2" charset="0"/>
              </a:rPr>
              <a:t>Read</a:t>
            </a:r>
            <a:r>
              <a:rPr lang="vi-VN" b="0" i="0" dirty="0">
                <a:effectLst/>
                <a:latin typeface="Helvetica" pitchFamily="2" charset="0"/>
              </a:rPr>
              <a:t>/</a:t>
            </a:r>
            <a:r>
              <a:rPr lang="vi-VN" b="0" i="0" dirty="0" err="1">
                <a:effectLst/>
                <a:latin typeface="Helvetica" pitchFamily="2" charset="0"/>
              </a:rPr>
              <a:t>Write</a:t>
            </a:r>
            <a:r>
              <a:rPr lang="vi-VN" b="0" i="0" dirty="0">
                <a:effectLst/>
                <a:latin typeface="Helvetica" pitchFamily="2" charset="0"/>
              </a:rPr>
              <a:t>, người dùng có thể đọc và chỉnh sửa dữ liệu theo quyền được cấp.</a:t>
            </a:r>
            <a:endParaRPr lang="vi-VN" dirty="0">
              <a:effectLst/>
              <a:latin typeface="Helvetica" pitchFamily="2" charset="0"/>
            </a:endParaRPr>
          </a:p>
          <a:p>
            <a:r>
              <a:rPr lang="vi-VN" b="0" i="0" dirty="0">
                <a:effectLst/>
                <a:latin typeface="Helvetica" pitchFamily="2" charset="0"/>
              </a:rPr>
              <a:t>Việc chia sẻ thư mục có thế được xem như chia sẻ một thiết bị lưu trữ qua mạng.</a:t>
            </a:r>
            <a:endParaRPr lang="vi-VN" dirty="0">
              <a:effectLst/>
              <a:latin typeface="Helvetica" pitchFamily="2" charset="0"/>
            </a:endParaRPr>
          </a:p>
          <a:p>
            <a:endParaRPr lang="vi-VN" dirty="0"/>
          </a:p>
        </p:txBody>
      </p:sp>
      <p:sp>
        <p:nvSpPr>
          <p:cNvPr id="4" name="Chỗ dành sẵn cho Nội dung 3">
            <a:extLst>
              <a:ext uri="{FF2B5EF4-FFF2-40B4-BE49-F238E27FC236}">
                <a16:creationId xmlns:a16="http://schemas.microsoft.com/office/drawing/2014/main" id="{E60C263B-8268-E06E-D508-AF0D60BCCF0E}"/>
              </a:ext>
            </a:extLst>
          </p:cNvPr>
          <p:cNvSpPr>
            <a:spLocks noGrp="1"/>
          </p:cNvSpPr>
          <p:nvPr>
            <p:ph sz="half" idx="2"/>
          </p:nvPr>
        </p:nvSpPr>
        <p:spPr>
          <a:xfrm>
            <a:off x="6311241" y="868556"/>
            <a:ext cx="5025831" cy="4707054"/>
          </a:xfrm>
        </p:spPr>
        <p:txBody>
          <a:bodyPr>
            <a:noAutofit/>
          </a:bodyPr>
          <a:lstStyle/>
          <a:p>
            <a:pPr marL="45720" indent="0">
              <a:buNone/>
            </a:pPr>
            <a:r>
              <a:rPr lang="vi-VN" sz="2200" b="0" i="1" dirty="0">
                <a:solidFill>
                  <a:srgbClr val="0D0D0D"/>
                </a:solidFill>
                <a:effectLst/>
                <a:latin typeface=".SFUI-Regular"/>
              </a:rPr>
              <a:t>5.  </a:t>
            </a:r>
            <a:r>
              <a:rPr lang="vi-VN" sz="2200" b="0" i="1" dirty="0" err="1">
                <a:solidFill>
                  <a:srgbClr val="0D0D0D"/>
                </a:solidFill>
                <a:effectLst/>
                <a:latin typeface=".SFUI-Regular"/>
              </a:rPr>
              <a:t>Click</a:t>
            </a:r>
            <a:r>
              <a:rPr lang="vi-VN" sz="2200" b="0" i="1" dirty="0">
                <a:solidFill>
                  <a:srgbClr val="0D0D0D"/>
                </a:solidFill>
                <a:effectLst/>
                <a:latin typeface=".SFUI-Regular"/>
              </a:rPr>
              <a:t> the </a:t>
            </a:r>
            <a:r>
              <a:rPr lang="vi-VN" sz="2200" b="0" i="1" dirty="0" err="1">
                <a:solidFill>
                  <a:srgbClr val="0D0D0D"/>
                </a:solidFill>
                <a:effectLst/>
                <a:latin typeface=".SFUI-Regular"/>
              </a:rPr>
              <a:t>folder</a:t>
            </a:r>
            <a:r>
              <a:rPr lang="vi-VN" sz="2200" b="0" i="1" dirty="0">
                <a:solidFill>
                  <a:srgbClr val="0D0D0D"/>
                </a:solidFill>
                <a:effectLst/>
                <a:latin typeface=".SFUI-Regular"/>
              </a:rPr>
              <a:t> you </a:t>
            </a:r>
            <a:r>
              <a:rPr lang="vi-VN" sz="2200" b="0" i="1" dirty="0" err="1">
                <a:solidFill>
                  <a:srgbClr val="0D0D0D"/>
                </a:solidFill>
                <a:effectLst/>
                <a:latin typeface=".SFUI-Regular"/>
              </a:rPr>
              <a:t>want</a:t>
            </a:r>
            <a:r>
              <a:rPr lang="vi-VN" sz="2200" b="0" i="1" dirty="0">
                <a:solidFill>
                  <a:srgbClr val="0D0D0D"/>
                </a:solidFill>
                <a:effectLst/>
                <a:latin typeface=".SFUI-Regular"/>
              </a:rPr>
              <a:t> to </a:t>
            </a:r>
            <a:r>
              <a:rPr lang="vi-VN" sz="2200" b="0" i="1" dirty="0" err="1">
                <a:solidFill>
                  <a:srgbClr val="0D0D0D"/>
                </a:solidFill>
                <a:effectLst/>
                <a:latin typeface=".SFUI-Regular"/>
              </a:rPr>
              <a:t>access</a:t>
            </a:r>
            <a:r>
              <a:rPr lang="vi-VN" sz="2200" b="0" i="1" dirty="0">
                <a:solidFill>
                  <a:srgbClr val="0D0D0D"/>
                </a:solidFill>
                <a:effectLst/>
                <a:latin typeface=".SFUI-Regular"/>
              </a:rPr>
              <a:t> to </a:t>
            </a:r>
            <a:r>
              <a:rPr lang="vi-VN" sz="2200" b="0" i="1" dirty="0" err="1">
                <a:solidFill>
                  <a:srgbClr val="0D0D0D"/>
                </a:solidFill>
                <a:effectLst/>
                <a:latin typeface=".SFUI-Regular"/>
              </a:rPr>
              <a:t>view</a:t>
            </a:r>
            <a:r>
              <a:rPr lang="vi-VN" sz="2200" b="0" i="1" dirty="0">
                <a:solidFill>
                  <a:srgbClr val="0D0D0D"/>
                </a:solidFill>
                <a:effectLst/>
                <a:latin typeface=".SFUI-Regular"/>
              </a:rPr>
              <a:t> the </a:t>
            </a:r>
            <a:r>
              <a:rPr lang="vi-VN" sz="2200" b="0" i="1" dirty="0" err="1">
                <a:solidFill>
                  <a:srgbClr val="0D0D0D"/>
                </a:solidFill>
                <a:effectLst/>
                <a:latin typeface=".SFUI-Regular"/>
              </a:rPr>
              <a:t>files</a:t>
            </a:r>
            <a:r>
              <a:rPr lang="vi-VN" sz="2200" b="0" i="1" dirty="0">
                <a:solidFill>
                  <a:srgbClr val="0D0D0D"/>
                </a:solidFill>
                <a:effectLst/>
                <a:latin typeface=".SFUI-Regular"/>
              </a:rPr>
              <a:t> and </a:t>
            </a:r>
            <a:r>
              <a:rPr lang="vi-VN" sz="2200" b="0" i="1" dirty="0" err="1">
                <a:solidFill>
                  <a:srgbClr val="0D0D0D"/>
                </a:solidFill>
                <a:effectLst/>
                <a:latin typeface=".SFUI-Regular"/>
              </a:rPr>
              <a:t>subfolders</a:t>
            </a:r>
            <a:r>
              <a:rPr lang="vi-VN" sz="2200" b="0" i="1" dirty="0">
                <a:solidFill>
                  <a:srgbClr val="0D0D0D"/>
                </a:solidFill>
                <a:effectLst/>
                <a:latin typeface=".SFUI-Regular"/>
              </a:rPr>
              <a:t> </a:t>
            </a:r>
            <a:r>
              <a:rPr lang="vi-VN" sz="2200" b="0" i="1" dirty="0" err="1">
                <a:solidFill>
                  <a:srgbClr val="0D0D0D"/>
                </a:solidFill>
                <a:effectLst/>
                <a:latin typeface=".SFUI-Regular"/>
              </a:rPr>
              <a:t>inside</a:t>
            </a:r>
            <a:r>
              <a:rPr lang="vi-VN" sz="2200" b="0" i="1" dirty="0">
                <a:solidFill>
                  <a:srgbClr val="0D0D0D"/>
                </a:solidFill>
                <a:effectLst/>
                <a:latin typeface=".SFUI-Regular"/>
              </a:rPr>
              <a:t>.</a:t>
            </a:r>
            <a:endParaRPr lang="vi-VN" sz="2200" i="1" dirty="0">
              <a:solidFill>
                <a:srgbClr val="0D0D0D"/>
              </a:solidFill>
              <a:effectLst/>
              <a:latin typeface=".AppleSystemUIFont"/>
            </a:endParaRPr>
          </a:p>
          <a:p>
            <a:r>
              <a:rPr lang="vi-VN" sz="2200" b="1" i="1" dirty="0" err="1">
                <a:solidFill>
                  <a:srgbClr val="0D0D0D"/>
                </a:solidFill>
                <a:effectLst/>
                <a:latin typeface=".SFUI-Semibold"/>
              </a:rPr>
              <a:t>Results</a:t>
            </a:r>
            <a:r>
              <a:rPr lang="vi-VN" sz="2200" b="1" i="1" dirty="0">
                <a:solidFill>
                  <a:srgbClr val="0D0D0D"/>
                </a:solidFill>
                <a:effectLst/>
                <a:latin typeface=".SFUI-Semibold"/>
              </a:rPr>
              <a:t>:</a:t>
            </a:r>
            <a:endParaRPr lang="vi-VN" sz="2200" i="1" dirty="0">
              <a:solidFill>
                <a:srgbClr val="0D0D0D"/>
              </a:solidFill>
              <a:effectLst/>
              <a:latin typeface=".AppleSystemUIFont"/>
            </a:endParaRPr>
          </a:p>
          <a:p>
            <a:r>
              <a:rPr lang="vi-VN" sz="2200" b="0" i="1" dirty="0">
                <a:solidFill>
                  <a:srgbClr val="0D0D0D"/>
                </a:solidFill>
                <a:effectLst/>
                <a:latin typeface=".SFUI-Regular"/>
              </a:rPr>
              <a:t>If </a:t>
            </a:r>
            <a:r>
              <a:rPr lang="vi-VN" sz="2200" b="1" i="1" dirty="0" err="1">
                <a:solidFill>
                  <a:srgbClr val="0D0D0D"/>
                </a:solidFill>
                <a:effectLst/>
                <a:latin typeface=".SFUI-Semibold"/>
              </a:rPr>
              <a:t>Read</a:t>
            </a:r>
            <a:r>
              <a:rPr lang="vi-VN" sz="2200" b="0" i="1" dirty="0">
                <a:solidFill>
                  <a:srgbClr val="0D0D0D"/>
                </a:solidFill>
                <a:effectLst/>
                <a:latin typeface=".SFUI-Regular"/>
              </a:rPr>
              <a:t> </a:t>
            </a:r>
            <a:r>
              <a:rPr lang="vi-VN" sz="2200" b="0" i="1" dirty="0" err="1">
                <a:solidFill>
                  <a:srgbClr val="0D0D0D"/>
                </a:solidFill>
                <a:effectLst/>
                <a:latin typeface=".SFUI-Regular"/>
              </a:rPr>
              <a:t>permission</a:t>
            </a:r>
            <a:r>
              <a:rPr lang="vi-VN" sz="2200" b="0" i="1" dirty="0">
                <a:solidFill>
                  <a:srgbClr val="0D0D0D"/>
                </a:solidFill>
                <a:effectLst/>
                <a:latin typeface=".SFUI-Regular"/>
              </a:rPr>
              <a:t> is </a:t>
            </a:r>
            <a:r>
              <a:rPr lang="vi-VN" sz="2200" b="0" i="1" dirty="0" err="1">
                <a:solidFill>
                  <a:srgbClr val="0D0D0D"/>
                </a:solidFill>
                <a:effectLst/>
                <a:latin typeface=".SFUI-Regular"/>
              </a:rPr>
              <a:t>granted</a:t>
            </a:r>
            <a:r>
              <a:rPr lang="vi-VN" sz="2200" b="0" i="1" dirty="0">
                <a:solidFill>
                  <a:srgbClr val="0D0D0D"/>
                </a:solidFill>
                <a:effectLst/>
                <a:latin typeface=".SFUI-Regular"/>
              </a:rPr>
              <a:t>, users can </a:t>
            </a:r>
            <a:r>
              <a:rPr lang="vi-VN" sz="2200" b="0" i="1" dirty="0" err="1">
                <a:solidFill>
                  <a:srgbClr val="0D0D0D"/>
                </a:solidFill>
                <a:effectLst/>
                <a:latin typeface=".SFUI-Regular"/>
              </a:rPr>
              <a:t>view</a:t>
            </a:r>
            <a:r>
              <a:rPr lang="vi-VN" sz="2200" b="0" i="1" dirty="0">
                <a:solidFill>
                  <a:srgbClr val="0D0D0D"/>
                </a:solidFill>
                <a:effectLst/>
                <a:latin typeface=".SFUI-Regular"/>
              </a:rPr>
              <a:t> and </a:t>
            </a:r>
            <a:r>
              <a:rPr lang="vi-VN" sz="2200" b="0" i="1" dirty="0" err="1">
                <a:solidFill>
                  <a:srgbClr val="0D0D0D"/>
                </a:solidFill>
                <a:effectLst/>
                <a:latin typeface=".SFUI-Regular"/>
              </a:rPr>
              <a:t>read</a:t>
            </a:r>
            <a:r>
              <a:rPr lang="vi-VN" sz="2200" b="0" i="1" dirty="0">
                <a:solidFill>
                  <a:srgbClr val="0D0D0D"/>
                </a:solidFill>
                <a:effectLst/>
                <a:latin typeface=".SFUI-Regular"/>
              </a:rPr>
              <a:t> </a:t>
            </a:r>
            <a:r>
              <a:rPr lang="vi-VN" sz="2200" b="0" i="1" dirty="0" err="1">
                <a:solidFill>
                  <a:srgbClr val="0D0D0D"/>
                </a:solidFill>
                <a:effectLst/>
                <a:latin typeface=".SFUI-Regular"/>
              </a:rPr>
              <a:t>files</a:t>
            </a:r>
            <a:r>
              <a:rPr lang="vi-VN" sz="2200" b="0" i="1" dirty="0">
                <a:solidFill>
                  <a:srgbClr val="0D0D0D"/>
                </a:solidFill>
                <a:effectLst/>
                <a:latin typeface=".SFUI-Regular"/>
              </a:rPr>
              <a:t> </a:t>
            </a:r>
            <a:r>
              <a:rPr lang="vi-VN" sz="2200" b="0" i="1" dirty="0" err="1">
                <a:solidFill>
                  <a:srgbClr val="0D0D0D"/>
                </a:solidFill>
                <a:effectLst/>
                <a:latin typeface=".SFUI-Regular"/>
              </a:rPr>
              <a:t>but</a:t>
            </a:r>
            <a:r>
              <a:rPr lang="vi-VN" sz="2200" b="0" i="1" dirty="0">
                <a:solidFill>
                  <a:srgbClr val="0D0D0D"/>
                </a:solidFill>
                <a:effectLst/>
                <a:latin typeface=".SFUI-Regular"/>
              </a:rPr>
              <a:t> </a:t>
            </a:r>
            <a:r>
              <a:rPr lang="vi-VN" sz="2200" b="0" i="1" dirty="0" err="1">
                <a:solidFill>
                  <a:srgbClr val="0D0D0D"/>
                </a:solidFill>
                <a:effectLst/>
                <a:latin typeface=".SFUI-Regular"/>
              </a:rPr>
              <a:t>cannot</a:t>
            </a:r>
            <a:r>
              <a:rPr lang="vi-VN" sz="2200" b="0" i="1" dirty="0">
                <a:solidFill>
                  <a:srgbClr val="0D0D0D"/>
                </a:solidFill>
                <a:effectLst/>
                <a:latin typeface=".SFUI-Regular"/>
              </a:rPr>
              <a:t> </a:t>
            </a:r>
            <a:r>
              <a:rPr lang="vi-VN" sz="2200" b="0" i="1" dirty="0" err="1">
                <a:solidFill>
                  <a:srgbClr val="0D0D0D"/>
                </a:solidFill>
                <a:effectLst/>
                <a:latin typeface=".SFUI-Regular"/>
              </a:rPr>
              <a:t>modify</a:t>
            </a:r>
            <a:r>
              <a:rPr lang="vi-VN" sz="2200" b="0" i="1" dirty="0">
                <a:solidFill>
                  <a:srgbClr val="0D0D0D"/>
                </a:solidFill>
                <a:effectLst/>
                <a:latin typeface=".SFUI-Regular"/>
              </a:rPr>
              <a:t> </a:t>
            </a:r>
            <a:r>
              <a:rPr lang="vi-VN" sz="2200" b="0" i="1" dirty="0" err="1">
                <a:solidFill>
                  <a:srgbClr val="0D0D0D"/>
                </a:solidFill>
                <a:effectLst/>
                <a:latin typeface=".SFUI-Regular"/>
              </a:rPr>
              <a:t>them</a:t>
            </a:r>
            <a:r>
              <a:rPr lang="vi-VN" sz="2200" b="0" i="1" dirty="0">
                <a:solidFill>
                  <a:srgbClr val="0D0D0D"/>
                </a:solidFill>
                <a:effectLst/>
                <a:latin typeface=".SFUI-Regular"/>
              </a:rPr>
              <a:t>.</a:t>
            </a:r>
            <a:endParaRPr lang="vi-VN" sz="2200" i="1" dirty="0">
              <a:solidFill>
                <a:srgbClr val="0D0D0D"/>
              </a:solidFill>
              <a:effectLst/>
              <a:latin typeface=".AppleSystemUIFont"/>
            </a:endParaRPr>
          </a:p>
          <a:p>
            <a:r>
              <a:rPr lang="vi-VN" sz="2200" b="0" i="1" dirty="0">
                <a:solidFill>
                  <a:srgbClr val="0D0D0D"/>
                </a:solidFill>
                <a:effectLst/>
                <a:latin typeface=".SFUI-Regular"/>
              </a:rPr>
              <a:t>If </a:t>
            </a:r>
            <a:r>
              <a:rPr lang="vi-VN" sz="2200" b="1" i="1" dirty="0" err="1">
                <a:solidFill>
                  <a:srgbClr val="0D0D0D"/>
                </a:solidFill>
                <a:effectLst/>
                <a:latin typeface=".SFUI-Semibold"/>
              </a:rPr>
              <a:t>Read</a:t>
            </a:r>
            <a:r>
              <a:rPr lang="vi-VN" sz="2200" b="1" i="1" dirty="0">
                <a:solidFill>
                  <a:srgbClr val="0D0D0D"/>
                </a:solidFill>
                <a:effectLst/>
                <a:latin typeface=".SFUI-Semibold"/>
              </a:rPr>
              <a:t>/</a:t>
            </a:r>
            <a:r>
              <a:rPr lang="vi-VN" sz="2200" b="1" i="1" dirty="0" err="1">
                <a:solidFill>
                  <a:srgbClr val="0D0D0D"/>
                </a:solidFill>
                <a:effectLst/>
                <a:latin typeface=".SFUI-Semibold"/>
              </a:rPr>
              <a:t>Write</a:t>
            </a:r>
            <a:r>
              <a:rPr lang="vi-VN" sz="2200" b="0" i="1" dirty="0">
                <a:solidFill>
                  <a:srgbClr val="0D0D0D"/>
                </a:solidFill>
                <a:effectLst/>
                <a:latin typeface=".SFUI-Regular"/>
              </a:rPr>
              <a:t> </a:t>
            </a:r>
            <a:r>
              <a:rPr lang="vi-VN" sz="2200" b="0" i="1" dirty="0" err="1">
                <a:solidFill>
                  <a:srgbClr val="0D0D0D"/>
                </a:solidFill>
                <a:effectLst/>
                <a:latin typeface=".SFUI-Regular"/>
              </a:rPr>
              <a:t>permission</a:t>
            </a:r>
            <a:r>
              <a:rPr lang="vi-VN" sz="2200" b="0" i="1" dirty="0">
                <a:solidFill>
                  <a:srgbClr val="0D0D0D"/>
                </a:solidFill>
                <a:effectLst/>
                <a:latin typeface=".SFUI-Regular"/>
              </a:rPr>
              <a:t> is </a:t>
            </a:r>
            <a:r>
              <a:rPr lang="vi-VN" sz="2200" b="0" i="1" dirty="0" err="1">
                <a:solidFill>
                  <a:srgbClr val="0D0D0D"/>
                </a:solidFill>
                <a:effectLst/>
                <a:latin typeface=".SFUI-Regular"/>
              </a:rPr>
              <a:t>granted</a:t>
            </a:r>
            <a:r>
              <a:rPr lang="vi-VN" sz="2200" b="0" i="1" dirty="0">
                <a:solidFill>
                  <a:srgbClr val="0D0D0D"/>
                </a:solidFill>
                <a:effectLst/>
                <a:latin typeface=".SFUI-Regular"/>
              </a:rPr>
              <a:t>, users can </a:t>
            </a:r>
            <a:r>
              <a:rPr lang="vi-VN" sz="2200" b="0" i="1" dirty="0" err="1">
                <a:solidFill>
                  <a:srgbClr val="0D0D0D"/>
                </a:solidFill>
                <a:effectLst/>
                <a:latin typeface=".SFUI-Regular"/>
              </a:rPr>
              <a:t>read</a:t>
            </a:r>
            <a:r>
              <a:rPr lang="vi-VN" sz="2200" b="0" i="1" dirty="0">
                <a:solidFill>
                  <a:srgbClr val="0D0D0D"/>
                </a:solidFill>
                <a:effectLst/>
                <a:latin typeface=".SFUI-Regular"/>
              </a:rPr>
              <a:t> and </a:t>
            </a:r>
            <a:r>
              <a:rPr lang="vi-VN" sz="2200" b="0" i="1" dirty="0" err="1">
                <a:solidFill>
                  <a:srgbClr val="0D0D0D"/>
                </a:solidFill>
                <a:effectLst/>
                <a:latin typeface=".SFUI-Regular"/>
              </a:rPr>
              <a:t>edit</a:t>
            </a:r>
            <a:r>
              <a:rPr lang="vi-VN" sz="2200" b="0" i="1" dirty="0">
                <a:solidFill>
                  <a:srgbClr val="0D0D0D"/>
                </a:solidFill>
                <a:effectLst/>
                <a:latin typeface=".SFUI-Regular"/>
              </a:rPr>
              <a:t> data </a:t>
            </a:r>
            <a:r>
              <a:rPr lang="vi-VN" sz="2200" b="0" i="1" dirty="0" err="1">
                <a:solidFill>
                  <a:srgbClr val="0D0D0D"/>
                </a:solidFill>
                <a:effectLst/>
                <a:latin typeface=".SFUI-Regular"/>
              </a:rPr>
              <a:t>according</a:t>
            </a:r>
            <a:r>
              <a:rPr lang="vi-VN" sz="2200" b="0" i="1" dirty="0">
                <a:solidFill>
                  <a:srgbClr val="0D0D0D"/>
                </a:solidFill>
                <a:effectLst/>
                <a:latin typeface=".SFUI-Regular"/>
              </a:rPr>
              <a:t> to the </a:t>
            </a:r>
            <a:r>
              <a:rPr lang="vi-VN" sz="2200" b="0" i="1" dirty="0" err="1">
                <a:solidFill>
                  <a:srgbClr val="0D0D0D"/>
                </a:solidFill>
                <a:effectLst/>
                <a:latin typeface=".SFUI-Regular"/>
              </a:rPr>
              <a:t>permissions</a:t>
            </a:r>
            <a:r>
              <a:rPr lang="vi-VN" sz="2200" b="0" i="1" dirty="0">
                <a:solidFill>
                  <a:srgbClr val="0D0D0D"/>
                </a:solidFill>
                <a:effectLst/>
                <a:latin typeface=".SFUI-Regular"/>
              </a:rPr>
              <a:t> </a:t>
            </a:r>
            <a:r>
              <a:rPr lang="vi-VN" sz="2200" b="0" i="1" dirty="0" err="1">
                <a:solidFill>
                  <a:srgbClr val="0D0D0D"/>
                </a:solidFill>
                <a:effectLst/>
                <a:latin typeface=".SFUI-Regular"/>
              </a:rPr>
              <a:t>granted</a:t>
            </a:r>
            <a:r>
              <a:rPr lang="vi-VN" sz="2200" b="0" i="1" dirty="0">
                <a:solidFill>
                  <a:srgbClr val="0D0D0D"/>
                </a:solidFill>
                <a:effectLst/>
                <a:latin typeface=".SFUI-Regular"/>
              </a:rPr>
              <a:t>.</a:t>
            </a:r>
            <a:endParaRPr lang="vi-VN" sz="2200" i="1" dirty="0">
              <a:solidFill>
                <a:srgbClr val="0D0D0D"/>
              </a:solidFill>
              <a:effectLst/>
              <a:latin typeface=".AppleSystemUIFont"/>
            </a:endParaRPr>
          </a:p>
          <a:p>
            <a:r>
              <a:rPr lang="vi-VN" sz="2200" b="0" i="1" dirty="0">
                <a:solidFill>
                  <a:srgbClr val="0D0D0D"/>
                </a:solidFill>
                <a:effectLst/>
                <a:latin typeface=".SFUI-Regular"/>
              </a:rPr>
              <a:t>Sharing a </a:t>
            </a:r>
            <a:r>
              <a:rPr lang="vi-VN" sz="2200" b="0" i="1" dirty="0" err="1">
                <a:solidFill>
                  <a:srgbClr val="0D0D0D"/>
                </a:solidFill>
                <a:effectLst/>
                <a:latin typeface=".SFUI-Regular"/>
              </a:rPr>
              <a:t>folder</a:t>
            </a:r>
            <a:r>
              <a:rPr lang="vi-VN" sz="2200" b="0" i="1" dirty="0">
                <a:solidFill>
                  <a:srgbClr val="0D0D0D"/>
                </a:solidFill>
                <a:effectLst/>
                <a:latin typeface=".SFUI-Regular"/>
              </a:rPr>
              <a:t> can be </a:t>
            </a:r>
            <a:r>
              <a:rPr lang="vi-VN" sz="2200" b="0" i="1" dirty="0" err="1">
                <a:solidFill>
                  <a:srgbClr val="0D0D0D"/>
                </a:solidFill>
                <a:effectLst/>
                <a:latin typeface=".SFUI-Regular"/>
              </a:rPr>
              <a:t>considered</a:t>
            </a:r>
            <a:r>
              <a:rPr lang="vi-VN" sz="2200" b="0" i="1" dirty="0">
                <a:solidFill>
                  <a:srgbClr val="0D0D0D"/>
                </a:solidFill>
                <a:effectLst/>
                <a:latin typeface=".SFUI-Regular"/>
              </a:rPr>
              <a:t> </a:t>
            </a:r>
            <a:r>
              <a:rPr lang="vi-VN" sz="2200" b="0" i="1" dirty="0" err="1">
                <a:solidFill>
                  <a:srgbClr val="0D0D0D"/>
                </a:solidFill>
                <a:effectLst/>
                <a:latin typeface=".SFUI-Regular"/>
              </a:rPr>
              <a:t>equivalent</a:t>
            </a:r>
            <a:r>
              <a:rPr lang="vi-VN" sz="2200" b="0" i="1" dirty="0">
                <a:solidFill>
                  <a:srgbClr val="0D0D0D"/>
                </a:solidFill>
                <a:effectLst/>
                <a:latin typeface=".SFUI-Regular"/>
              </a:rPr>
              <a:t> to sharing a </a:t>
            </a:r>
            <a:r>
              <a:rPr lang="vi-VN" sz="2200" b="0" i="1" dirty="0" err="1">
                <a:solidFill>
                  <a:srgbClr val="0D0D0D"/>
                </a:solidFill>
                <a:effectLst/>
                <a:latin typeface=".SFUI-Regular"/>
              </a:rPr>
              <a:t>storage</a:t>
            </a:r>
            <a:r>
              <a:rPr lang="vi-VN" sz="2200" b="0" i="1" dirty="0">
                <a:solidFill>
                  <a:srgbClr val="0D0D0D"/>
                </a:solidFill>
                <a:effectLst/>
                <a:latin typeface=".SFUI-Regular"/>
              </a:rPr>
              <a:t> </a:t>
            </a:r>
            <a:r>
              <a:rPr lang="vi-VN" sz="2200" b="0" i="1" dirty="0" err="1">
                <a:solidFill>
                  <a:srgbClr val="0D0D0D"/>
                </a:solidFill>
                <a:effectLst/>
                <a:latin typeface=".SFUI-Regular"/>
              </a:rPr>
              <a:t>device</a:t>
            </a:r>
            <a:r>
              <a:rPr lang="vi-VN" sz="2200" b="0" i="1" dirty="0">
                <a:solidFill>
                  <a:srgbClr val="0D0D0D"/>
                </a:solidFill>
                <a:effectLst/>
                <a:latin typeface=".SFUI-Regular"/>
              </a:rPr>
              <a:t> over a network.</a:t>
            </a:r>
            <a:endParaRPr lang="vi-VN" sz="2200" i="1" dirty="0">
              <a:solidFill>
                <a:srgbClr val="0D0D0D"/>
              </a:solidFill>
              <a:effectLst/>
              <a:latin typeface=".AppleSystemUIFont"/>
            </a:endParaRPr>
          </a:p>
          <a:p>
            <a:endParaRPr lang="vi-VN" sz="2200" i="1" dirty="0"/>
          </a:p>
        </p:txBody>
      </p:sp>
    </p:spTree>
    <p:extLst>
      <p:ext uri="{BB962C8B-B14F-4D97-AF65-F5344CB8AC3E}">
        <p14:creationId xmlns:p14="http://schemas.microsoft.com/office/powerpoint/2010/main" val="3442108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hỗ dành sẵn cho Nội dung 2">
            <a:extLst>
              <a:ext uri="{FF2B5EF4-FFF2-40B4-BE49-F238E27FC236}">
                <a16:creationId xmlns:a16="http://schemas.microsoft.com/office/drawing/2014/main" id="{E53813D7-4522-EEFF-DA6E-7F83B007D939}"/>
              </a:ext>
            </a:extLst>
          </p:cNvPr>
          <p:cNvSpPr txBox="1">
            <a:spLocks noGrp="1"/>
          </p:cNvSpPr>
          <p:nvPr>
            <p:ph sz="half" idx="2"/>
          </p:nvPr>
        </p:nvSpPr>
        <p:spPr>
          <a:xfrm>
            <a:off x="310831" y="457199"/>
            <a:ext cx="4831119" cy="3429000"/>
          </a:xfrm>
          <a:prstGeom prst="rect">
            <a:avLst/>
          </a:prstGeom>
        </p:spPr>
        <p:txBody>
          <a:bodyPr vert="horz" lIns="91440" tIns="45720" rIns="91440" bIns="45720" rtlCol="0">
            <a:noAutofit/>
          </a:bodyPr>
          <a:lst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solidFill>
                <a:latin typeface="Palatino Linotype" panose="02040502050505030304" pitchFamily="18" charset="0"/>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solidFill>
                <a:latin typeface="Palatino Linotype" panose="02040502050505030304" pitchFamily="18" charset="0"/>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solidFill>
                <a:latin typeface="Palatino Linotype" panose="02040502050505030304" pitchFamily="18" charset="0"/>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Palatino Linotype" panose="02040502050505030304" pitchFamily="18" charset="0"/>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Palatino Linotype" panose="02040502050505030304" pitchFamily="18" charset="0"/>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a:lstStyle>
          <a:p>
            <a:pPr marL="45720" indent="0">
              <a:buFont typeface="Arial" pitchFamily="34" charset="0"/>
              <a:buNone/>
            </a:pPr>
            <a:r>
              <a:rPr lang="vi-VN" sz="1800" b="1" dirty="0">
                <a:solidFill>
                  <a:schemeClr val="accent2">
                    <a:lumMod val="75000"/>
                  </a:schemeClr>
                </a:solidFill>
                <a:latin typeface="Helvetica" pitchFamily="2" charset="0"/>
              </a:rPr>
              <a:t>Nhiệm vụ 3 - Hủy bỏ chia sẻ thư mục</a:t>
            </a:r>
          </a:p>
          <a:p>
            <a:r>
              <a:rPr lang="vi-VN" sz="1800" dirty="0">
                <a:latin typeface="Helvetica" pitchFamily="2" charset="0"/>
              </a:rPr>
              <a:t>Yêu cầu: Hủy bỏ được việc chia sẻ thư mục trên mạng.</a:t>
            </a:r>
          </a:p>
          <a:p>
            <a:r>
              <a:rPr lang="vi-VN" sz="1800" dirty="0">
                <a:latin typeface="Helvetica" pitchFamily="2" charset="0"/>
              </a:rPr>
              <a:t>Khi không còn nhu cầu chia sẻ tài nguyên, người dùng cần hủy chia sẻ để hạn chế việc truy cập dữ liệu.</a:t>
            </a:r>
          </a:p>
          <a:p>
            <a:r>
              <a:rPr lang="vi-VN" sz="1800" dirty="0">
                <a:latin typeface="Helvetica" pitchFamily="2" charset="0"/>
              </a:rPr>
              <a:t>Các bước thực hiện:</a:t>
            </a:r>
          </a:p>
          <a:p>
            <a:pPr marL="388620" indent="-342900">
              <a:buFont typeface="+mj-lt"/>
              <a:buAutoNum type="arabicPeriod"/>
            </a:pPr>
            <a:r>
              <a:rPr lang="vi-VN" sz="1800" dirty="0">
                <a:latin typeface="Helvetica" pitchFamily="2" charset="0"/>
              </a:rPr>
              <a:t>﻿Chọn thư mục cần hủy chia sẻ.</a:t>
            </a:r>
          </a:p>
          <a:p>
            <a:pPr marL="388620" indent="-342900">
              <a:buFont typeface="+mj-lt"/>
              <a:buAutoNum type="arabicPeriod"/>
            </a:pPr>
            <a:r>
              <a:rPr lang="vi-VN" sz="1800" dirty="0">
                <a:latin typeface="Helvetica" pitchFamily="2" charset="0"/>
              </a:rPr>
              <a:t>Nhấn chuột phải và chọn </a:t>
            </a:r>
            <a:r>
              <a:rPr lang="vi-VN" sz="1800" b="1" dirty="0" err="1">
                <a:latin typeface="Helvetica" pitchFamily="2" charset="0"/>
              </a:rPr>
              <a:t>Properties</a:t>
            </a:r>
            <a:r>
              <a:rPr lang="vi-VN" sz="1800" dirty="0">
                <a:latin typeface="Helvetica" pitchFamily="2" charset="0"/>
              </a:rPr>
              <a:t>.</a:t>
            </a:r>
          </a:p>
          <a:p>
            <a:pPr marL="388620" indent="-342900">
              <a:buFont typeface="+mj-lt"/>
              <a:buAutoNum type="arabicPeriod"/>
            </a:pPr>
            <a:r>
              <a:rPr lang="vi-VN" sz="1800" dirty="0">
                <a:latin typeface="Helvetica" pitchFamily="2" charset="0"/>
              </a:rPr>
              <a:t>Mở thẻ Sharing.</a:t>
            </a:r>
          </a:p>
          <a:p>
            <a:pPr marL="388620" indent="-342900">
              <a:buFont typeface="+mj-lt"/>
              <a:buAutoNum type="arabicPeriod"/>
            </a:pPr>
            <a:r>
              <a:rPr lang="vi-VN" sz="1800" dirty="0">
                <a:latin typeface="Helvetica" pitchFamily="2" charset="0"/>
              </a:rPr>
              <a:t>﻿Chọn </a:t>
            </a:r>
            <a:r>
              <a:rPr lang="vi-VN" sz="1800" b="1" dirty="0">
                <a:latin typeface="Helvetica" pitchFamily="2" charset="0"/>
              </a:rPr>
              <a:t>Advanced Sharing.</a:t>
            </a:r>
          </a:p>
          <a:p>
            <a:pPr marL="388620" indent="-342900">
              <a:buFont typeface="+mj-lt"/>
              <a:buAutoNum type="arabicPeriod"/>
            </a:pPr>
            <a:r>
              <a:rPr lang="vi-VN" sz="1800" dirty="0">
                <a:latin typeface="Helvetica" pitchFamily="2" charset="0"/>
              </a:rPr>
              <a:t> Trong cửa sổ </a:t>
            </a:r>
            <a:r>
              <a:rPr lang="vi-VN" sz="1800" b="1" dirty="0">
                <a:latin typeface="Helvetica" pitchFamily="2" charset="0"/>
              </a:rPr>
              <a:t>Advanced Sharing </a:t>
            </a:r>
            <a:r>
              <a:rPr lang="vi-VN" sz="1800" dirty="0">
                <a:latin typeface="Helvetica" pitchFamily="2" charset="0"/>
              </a:rPr>
              <a:t>bỏ dấu tích tại mục </a:t>
            </a:r>
            <a:r>
              <a:rPr lang="vi-VN" sz="1800" b="1" dirty="0">
                <a:latin typeface="Helvetica" pitchFamily="2" charset="0"/>
              </a:rPr>
              <a:t>Share This </a:t>
            </a:r>
            <a:r>
              <a:rPr lang="vi-VN" sz="1800" b="1" dirty="0" err="1">
                <a:latin typeface="Helvetica" pitchFamily="2" charset="0"/>
              </a:rPr>
              <a:t>Folder</a:t>
            </a:r>
            <a:endParaRPr lang="vi-VN" sz="1800" b="1" dirty="0">
              <a:latin typeface="Helvetica" pitchFamily="2" charset="0"/>
            </a:endParaRPr>
          </a:p>
          <a:p>
            <a:pPr marL="388620" indent="-342900">
              <a:buFont typeface="+mj-lt"/>
              <a:buAutoNum type="arabicPeriod"/>
            </a:pPr>
            <a:r>
              <a:rPr lang="vi-VN" sz="1800" dirty="0">
                <a:latin typeface="Helvetica" pitchFamily="2" charset="0"/>
              </a:rPr>
              <a:t>Nhấn </a:t>
            </a:r>
            <a:r>
              <a:rPr lang="vi-VN" sz="1800" b="1" dirty="0" err="1">
                <a:latin typeface="Helvetica" pitchFamily="2" charset="0"/>
              </a:rPr>
              <a:t>Apply</a:t>
            </a:r>
            <a:r>
              <a:rPr lang="vi-VN" sz="1800" b="1" dirty="0">
                <a:latin typeface="Helvetica" pitchFamily="2" charset="0"/>
              </a:rPr>
              <a:t> </a:t>
            </a:r>
            <a:r>
              <a:rPr lang="vi-VN" sz="1800" dirty="0">
                <a:latin typeface="Helvetica" pitchFamily="2" charset="0"/>
              </a:rPr>
              <a:t>hoặc </a:t>
            </a:r>
            <a:r>
              <a:rPr lang="vi-VN" sz="1800" b="1" dirty="0">
                <a:latin typeface="Helvetica" pitchFamily="2" charset="0"/>
              </a:rPr>
              <a:t>OK</a:t>
            </a:r>
            <a:endParaRPr lang="vi-VN" sz="1800" dirty="0">
              <a:latin typeface="Helvetica" pitchFamily="2" charset="0"/>
            </a:endParaRPr>
          </a:p>
        </p:txBody>
      </p:sp>
      <p:pic>
        <p:nvPicPr>
          <p:cNvPr id="11" name="Chỗ dành sẵn cho Nội dung 10">
            <a:extLst>
              <a:ext uri="{FF2B5EF4-FFF2-40B4-BE49-F238E27FC236}">
                <a16:creationId xmlns:a16="http://schemas.microsoft.com/office/drawing/2014/main" id="{17125F9F-8C6F-C512-78B9-17ED277DDEA9}"/>
              </a:ext>
            </a:extLst>
          </p:cNvPr>
          <p:cNvPicPr>
            <a:picLocks noGrp="1" noChangeAspect="1"/>
          </p:cNvPicPr>
          <p:nvPr>
            <p:ph sz="quarter" idx="4"/>
          </p:nvPr>
        </p:nvPicPr>
        <p:blipFill>
          <a:blip r:embed="rId2"/>
          <a:stretch>
            <a:fillRect/>
          </a:stretch>
        </p:blipFill>
        <p:spPr>
          <a:xfrm>
            <a:off x="5141950" y="0"/>
            <a:ext cx="5657795" cy="3429000"/>
          </a:xfrm>
          <a:prstGeom prst="rect">
            <a:avLst/>
          </a:prstGeom>
        </p:spPr>
      </p:pic>
      <p:sp>
        <p:nvSpPr>
          <p:cNvPr id="20" name="Chỗ dành sẵn cho Văn bản 19">
            <a:extLst>
              <a:ext uri="{FF2B5EF4-FFF2-40B4-BE49-F238E27FC236}">
                <a16:creationId xmlns:a16="http://schemas.microsoft.com/office/drawing/2014/main" id="{AADE2CE6-EBBB-EBA3-B411-93C5AAC6E251}"/>
              </a:ext>
            </a:extLst>
          </p:cNvPr>
          <p:cNvSpPr>
            <a:spLocks noGrp="1"/>
          </p:cNvSpPr>
          <p:nvPr>
            <p:ph type="body" sz="quarter" idx="3"/>
          </p:nvPr>
        </p:nvSpPr>
        <p:spPr>
          <a:xfrm>
            <a:off x="5141950" y="4343398"/>
            <a:ext cx="6153404" cy="1510992"/>
          </a:xfrm>
        </p:spPr>
        <p:txBody>
          <a:bodyPr>
            <a:noAutofit/>
          </a:bodyPr>
          <a:lstStyle/>
          <a:p>
            <a:r>
              <a:rPr lang="vi-VN" sz="1900" b="1" i="1" dirty="0" err="1">
                <a:solidFill>
                  <a:schemeClr val="accent1">
                    <a:lumMod val="75000"/>
                  </a:schemeClr>
                </a:solidFill>
                <a:effectLst/>
                <a:latin typeface=".SFUI-Semibold"/>
              </a:rPr>
              <a:t>Task</a:t>
            </a:r>
            <a:r>
              <a:rPr lang="vi-VN" sz="1900" b="1" i="1" dirty="0">
                <a:solidFill>
                  <a:schemeClr val="accent1">
                    <a:lumMod val="75000"/>
                  </a:schemeClr>
                </a:solidFill>
                <a:effectLst/>
                <a:latin typeface=".SFUI-Semibold"/>
              </a:rPr>
              <a:t> 3 – </a:t>
            </a:r>
            <a:r>
              <a:rPr lang="vi-VN" sz="1900" b="1" i="1" dirty="0" err="1">
                <a:solidFill>
                  <a:schemeClr val="accent1">
                    <a:lumMod val="75000"/>
                  </a:schemeClr>
                </a:solidFill>
                <a:effectLst/>
                <a:latin typeface=".SFUI-Semibold"/>
              </a:rPr>
              <a:t>Stop</a:t>
            </a:r>
            <a:r>
              <a:rPr lang="vi-VN" sz="1900" b="1" i="1" dirty="0">
                <a:solidFill>
                  <a:schemeClr val="accent1">
                    <a:lumMod val="75000"/>
                  </a:schemeClr>
                </a:solidFill>
                <a:effectLst/>
                <a:latin typeface=".SFUI-Semibold"/>
              </a:rPr>
              <a:t> Sharing a </a:t>
            </a:r>
            <a:r>
              <a:rPr lang="vi-VN" sz="1900" b="1" i="1" dirty="0" err="1">
                <a:solidFill>
                  <a:schemeClr val="accent1">
                    <a:lumMod val="75000"/>
                  </a:schemeClr>
                </a:solidFill>
                <a:effectLst/>
                <a:latin typeface=".SFUI-Semibold"/>
              </a:rPr>
              <a:t>Folder</a:t>
            </a:r>
            <a:endParaRPr lang="vi-VN" sz="1900" i="1" dirty="0">
              <a:solidFill>
                <a:schemeClr val="accent1">
                  <a:lumMod val="75000"/>
                </a:schemeClr>
              </a:solidFill>
              <a:effectLst/>
              <a:latin typeface=".AppleSystemUIFont"/>
            </a:endParaRPr>
          </a:p>
          <a:p>
            <a:r>
              <a:rPr lang="vi-VN" sz="1900" b="1" i="1" dirty="0" err="1">
                <a:solidFill>
                  <a:srgbClr val="0D0D0D"/>
                </a:solidFill>
                <a:effectLst/>
                <a:latin typeface=".SFUI-Semibold"/>
              </a:rPr>
              <a:t>Requirement</a:t>
            </a:r>
            <a:r>
              <a:rPr lang="vi-VN" sz="1900" b="1" i="1" dirty="0">
                <a:solidFill>
                  <a:srgbClr val="0D0D0D"/>
                </a:solidFill>
                <a:effectLst/>
                <a:latin typeface=".SFUI-Semibold"/>
              </a:rPr>
              <a:t>:</a:t>
            </a:r>
            <a:r>
              <a:rPr lang="vi-VN" sz="1900" b="0" i="1" dirty="0">
                <a:solidFill>
                  <a:srgbClr val="0D0D0D"/>
                </a:solidFill>
                <a:effectLst/>
                <a:latin typeface=".SFUI-Regular"/>
              </a:rPr>
              <a:t> Be </a:t>
            </a:r>
            <a:r>
              <a:rPr lang="vi-VN" sz="1900" b="0" i="1" dirty="0" err="1">
                <a:solidFill>
                  <a:srgbClr val="0D0D0D"/>
                </a:solidFill>
                <a:effectLst/>
                <a:latin typeface=".SFUI-Regular"/>
              </a:rPr>
              <a:t>able</a:t>
            </a:r>
            <a:r>
              <a:rPr lang="vi-VN" sz="1900" b="0" i="1" dirty="0">
                <a:solidFill>
                  <a:srgbClr val="0D0D0D"/>
                </a:solidFill>
                <a:effectLst/>
                <a:latin typeface=".SFUI-Regular"/>
              </a:rPr>
              <a:t> to </a:t>
            </a:r>
            <a:r>
              <a:rPr lang="vi-VN" sz="1900" b="0" i="1" dirty="0" err="1">
                <a:solidFill>
                  <a:srgbClr val="0D0D0D"/>
                </a:solidFill>
                <a:effectLst/>
                <a:latin typeface=".SFUI-Regular"/>
              </a:rPr>
              <a:t>stop</a:t>
            </a:r>
            <a:r>
              <a:rPr lang="vi-VN" sz="1900" b="0" i="1" dirty="0">
                <a:solidFill>
                  <a:srgbClr val="0D0D0D"/>
                </a:solidFill>
                <a:effectLst/>
                <a:latin typeface=".SFUI-Regular"/>
              </a:rPr>
              <a:t> sharing a </a:t>
            </a:r>
            <a:r>
              <a:rPr lang="vi-VN" sz="1900" b="0" i="1" dirty="0" err="1">
                <a:solidFill>
                  <a:srgbClr val="0D0D0D"/>
                </a:solidFill>
                <a:effectLst/>
                <a:latin typeface=".SFUI-Regular"/>
              </a:rPr>
              <a:t>folder</a:t>
            </a:r>
            <a:r>
              <a:rPr lang="vi-VN" sz="1900" b="0" i="1" dirty="0">
                <a:solidFill>
                  <a:srgbClr val="0D0D0D"/>
                </a:solidFill>
                <a:effectLst/>
                <a:latin typeface=".SFUI-Regular"/>
              </a:rPr>
              <a:t> over the network.</a:t>
            </a:r>
            <a:endParaRPr lang="vi-VN" sz="1900" i="1" dirty="0">
              <a:solidFill>
                <a:srgbClr val="0D0D0D"/>
              </a:solidFill>
              <a:effectLst/>
              <a:latin typeface=".AppleSystemUIFont"/>
            </a:endParaRPr>
          </a:p>
          <a:p>
            <a:r>
              <a:rPr lang="vi-VN" sz="1900" b="0" i="1" dirty="0" err="1">
                <a:solidFill>
                  <a:srgbClr val="0D0D0D"/>
                </a:solidFill>
                <a:effectLst/>
                <a:latin typeface=".SFUI-Regular"/>
              </a:rPr>
              <a:t>When</a:t>
            </a:r>
            <a:r>
              <a:rPr lang="vi-VN" sz="1900" b="0" i="1" dirty="0">
                <a:solidFill>
                  <a:srgbClr val="0D0D0D"/>
                </a:solidFill>
                <a:effectLst/>
                <a:latin typeface=".SFUI-Regular"/>
              </a:rPr>
              <a:t> </a:t>
            </a:r>
            <a:r>
              <a:rPr lang="vi-VN" sz="1900" b="0" i="1" dirty="0" err="1">
                <a:solidFill>
                  <a:srgbClr val="0D0D0D"/>
                </a:solidFill>
                <a:effectLst/>
                <a:latin typeface=".SFUI-Regular"/>
              </a:rPr>
              <a:t>there</a:t>
            </a:r>
            <a:r>
              <a:rPr lang="vi-VN" sz="1900" b="0" i="1" dirty="0">
                <a:solidFill>
                  <a:srgbClr val="0D0D0D"/>
                </a:solidFill>
                <a:effectLst/>
                <a:latin typeface=".SFUI-Regular"/>
              </a:rPr>
              <a:t> is no </a:t>
            </a:r>
            <a:r>
              <a:rPr lang="vi-VN" sz="1900" b="0" i="1" dirty="0" err="1">
                <a:solidFill>
                  <a:srgbClr val="0D0D0D"/>
                </a:solidFill>
                <a:effectLst/>
                <a:latin typeface=".SFUI-Regular"/>
              </a:rPr>
              <a:t>longer</a:t>
            </a:r>
            <a:r>
              <a:rPr lang="vi-VN" sz="1900" b="0" i="1" dirty="0">
                <a:solidFill>
                  <a:srgbClr val="0D0D0D"/>
                </a:solidFill>
                <a:effectLst/>
                <a:latin typeface=".SFUI-Regular"/>
              </a:rPr>
              <a:t> a </a:t>
            </a:r>
            <a:r>
              <a:rPr lang="vi-VN" sz="1900" b="0" i="1" dirty="0" err="1">
                <a:solidFill>
                  <a:srgbClr val="0D0D0D"/>
                </a:solidFill>
                <a:effectLst/>
                <a:latin typeface=".SFUI-Regular"/>
              </a:rPr>
              <a:t>need</a:t>
            </a:r>
            <a:r>
              <a:rPr lang="vi-VN" sz="1900" b="0" i="1" dirty="0">
                <a:solidFill>
                  <a:srgbClr val="0D0D0D"/>
                </a:solidFill>
                <a:effectLst/>
                <a:latin typeface=".SFUI-Regular"/>
              </a:rPr>
              <a:t> to share </a:t>
            </a:r>
            <a:r>
              <a:rPr lang="vi-VN" sz="1900" b="0" i="1" dirty="0" err="1">
                <a:solidFill>
                  <a:srgbClr val="0D0D0D"/>
                </a:solidFill>
                <a:effectLst/>
                <a:latin typeface=".SFUI-Regular"/>
              </a:rPr>
              <a:t>resources</a:t>
            </a:r>
            <a:r>
              <a:rPr lang="vi-VN" sz="1900" b="0" i="1" dirty="0">
                <a:solidFill>
                  <a:srgbClr val="0D0D0D"/>
                </a:solidFill>
                <a:effectLst/>
                <a:latin typeface=".SFUI-Regular"/>
              </a:rPr>
              <a:t>, users </a:t>
            </a:r>
            <a:r>
              <a:rPr lang="vi-VN" sz="1900" b="0" i="1" dirty="0" err="1">
                <a:solidFill>
                  <a:srgbClr val="0D0D0D"/>
                </a:solidFill>
                <a:effectLst/>
                <a:latin typeface=".SFUI-Regular"/>
              </a:rPr>
              <a:t>should</a:t>
            </a:r>
            <a:r>
              <a:rPr lang="vi-VN" sz="1900" b="0" i="1" dirty="0">
                <a:solidFill>
                  <a:srgbClr val="0D0D0D"/>
                </a:solidFill>
                <a:effectLst/>
                <a:latin typeface=".SFUI-Regular"/>
              </a:rPr>
              <a:t> </a:t>
            </a:r>
            <a:r>
              <a:rPr lang="vi-VN" sz="1900" b="0" i="1" dirty="0" err="1">
                <a:solidFill>
                  <a:srgbClr val="0D0D0D"/>
                </a:solidFill>
                <a:effectLst/>
                <a:latin typeface=".SFUI-Regular"/>
              </a:rPr>
              <a:t>stop</a:t>
            </a:r>
            <a:r>
              <a:rPr lang="vi-VN" sz="1900" b="0" i="1" dirty="0">
                <a:solidFill>
                  <a:srgbClr val="0D0D0D"/>
                </a:solidFill>
                <a:effectLst/>
                <a:latin typeface=".SFUI-Regular"/>
              </a:rPr>
              <a:t> sharing to limit </a:t>
            </a:r>
            <a:r>
              <a:rPr lang="vi-VN" sz="1900" b="0" i="1" dirty="0" err="1">
                <a:solidFill>
                  <a:srgbClr val="0D0D0D"/>
                </a:solidFill>
                <a:effectLst/>
                <a:latin typeface=".SFUI-Regular"/>
              </a:rPr>
              <a:t>access</a:t>
            </a:r>
            <a:r>
              <a:rPr lang="vi-VN" sz="1900" b="0" i="1" dirty="0">
                <a:solidFill>
                  <a:srgbClr val="0D0D0D"/>
                </a:solidFill>
                <a:effectLst/>
                <a:latin typeface=".SFUI-Regular"/>
              </a:rPr>
              <a:t> to the data.</a:t>
            </a:r>
            <a:endParaRPr lang="vi-VN" sz="1900" i="1" dirty="0">
              <a:solidFill>
                <a:srgbClr val="0D0D0D"/>
              </a:solidFill>
              <a:effectLst/>
              <a:latin typeface=".AppleSystemUIFont"/>
            </a:endParaRPr>
          </a:p>
          <a:p>
            <a:r>
              <a:rPr lang="vi-VN" sz="1900" b="1" i="1" dirty="0" err="1">
                <a:solidFill>
                  <a:srgbClr val="0D0D0D"/>
                </a:solidFill>
                <a:effectLst/>
                <a:latin typeface=".SFUI-Semibold"/>
              </a:rPr>
              <a:t>Steps</a:t>
            </a:r>
            <a:r>
              <a:rPr lang="vi-VN" sz="1900" b="1" i="1" dirty="0">
                <a:solidFill>
                  <a:srgbClr val="0D0D0D"/>
                </a:solidFill>
                <a:effectLst/>
                <a:latin typeface=".SFUI-Semibold"/>
              </a:rPr>
              <a:t>:</a:t>
            </a:r>
            <a:endParaRPr lang="vi-VN" sz="1900" i="1" dirty="0">
              <a:solidFill>
                <a:srgbClr val="0D0D0D"/>
              </a:solidFill>
              <a:effectLst/>
              <a:latin typeface=".AppleSystemUIFont"/>
            </a:endParaRPr>
          </a:p>
          <a:p>
            <a:r>
              <a:rPr lang="vi-VN" sz="1900" i="1" dirty="0">
                <a:solidFill>
                  <a:srgbClr val="0D0D0D"/>
                </a:solidFill>
                <a:latin typeface=".SFUI-Regular"/>
              </a:rPr>
              <a:t>1. </a:t>
            </a:r>
            <a:r>
              <a:rPr lang="vi-VN" sz="1900" i="1" dirty="0" err="1">
                <a:solidFill>
                  <a:srgbClr val="0D0D0D"/>
                </a:solidFill>
                <a:latin typeface=".SFUI-Regular"/>
              </a:rPr>
              <a:t>S</a:t>
            </a:r>
            <a:r>
              <a:rPr lang="vi-VN" sz="1900" b="0" i="1" dirty="0" err="1">
                <a:solidFill>
                  <a:srgbClr val="0D0D0D"/>
                </a:solidFill>
                <a:effectLst/>
                <a:latin typeface=".SFUI-Regular"/>
              </a:rPr>
              <a:t>elect</a:t>
            </a:r>
            <a:r>
              <a:rPr lang="vi-VN" sz="1900" b="0" i="1" dirty="0">
                <a:solidFill>
                  <a:srgbClr val="0D0D0D"/>
                </a:solidFill>
                <a:effectLst/>
                <a:latin typeface=".SFUI-Regular"/>
              </a:rPr>
              <a:t> the </a:t>
            </a:r>
            <a:r>
              <a:rPr lang="vi-VN" sz="1900" b="0" i="1" dirty="0" err="1">
                <a:solidFill>
                  <a:srgbClr val="0D0D0D"/>
                </a:solidFill>
                <a:effectLst/>
                <a:latin typeface=".SFUI-Regular"/>
              </a:rPr>
              <a:t>folder</a:t>
            </a:r>
            <a:r>
              <a:rPr lang="vi-VN" sz="1900" b="0" i="1" dirty="0">
                <a:solidFill>
                  <a:srgbClr val="0D0D0D"/>
                </a:solidFill>
                <a:effectLst/>
                <a:latin typeface=".SFUI-Regular"/>
              </a:rPr>
              <a:t> you </a:t>
            </a:r>
            <a:r>
              <a:rPr lang="vi-VN" sz="1900" b="0" i="1" dirty="0" err="1">
                <a:solidFill>
                  <a:srgbClr val="0D0D0D"/>
                </a:solidFill>
                <a:effectLst/>
                <a:latin typeface=".SFUI-Regular"/>
              </a:rPr>
              <a:t>want</a:t>
            </a:r>
            <a:r>
              <a:rPr lang="vi-VN" sz="1900" b="0" i="1" dirty="0">
                <a:solidFill>
                  <a:srgbClr val="0D0D0D"/>
                </a:solidFill>
                <a:effectLst/>
                <a:latin typeface=".SFUI-Regular"/>
              </a:rPr>
              <a:t> to </a:t>
            </a:r>
            <a:r>
              <a:rPr lang="vi-VN" sz="1900" b="0" i="1" dirty="0" err="1">
                <a:solidFill>
                  <a:srgbClr val="0D0D0D"/>
                </a:solidFill>
                <a:effectLst/>
                <a:latin typeface=".SFUI-Regular"/>
              </a:rPr>
              <a:t>stop</a:t>
            </a:r>
            <a:r>
              <a:rPr lang="vi-VN" sz="1900" b="0" i="1" dirty="0">
                <a:solidFill>
                  <a:srgbClr val="0D0D0D"/>
                </a:solidFill>
                <a:effectLst/>
                <a:latin typeface=".SFUI-Regular"/>
              </a:rPr>
              <a:t> sharing.</a:t>
            </a:r>
            <a:endParaRPr lang="vi-VN" sz="1900" i="1" dirty="0">
              <a:solidFill>
                <a:srgbClr val="0D0D0D"/>
              </a:solidFill>
              <a:effectLst/>
              <a:latin typeface=".AppleSystemUIFont"/>
            </a:endParaRPr>
          </a:p>
          <a:p>
            <a:r>
              <a:rPr lang="vi-VN" sz="1900" b="0" i="1" dirty="0">
                <a:solidFill>
                  <a:srgbClr val="0D0D0D"/>
                </a:solidFill>
                <a:effectLst/>
                <a:latin typeface=".SFUI-Regular"/>
              </a:rPr>
              <a:t>2. </a:t>
            </a:r>
            <a:r>
              <a:rPr lang="vi-VN" sz="1900" b="0" i="1" dirty="0" err="1">
                <a:solidFill>
                  <a:srgbClr val="0D0D0D"/>
                </a:solidFill>
                <a:effectLst/>
                <a:latin typeface=".SFUI-Regular"/>
              </a:rPr>
              <a:t>Right-click</a:t>
            </a:r>
            <a:r>
              <a:rPr lang="vi-VN" sz="1900" b="0" i="1" dirty="0">
                <a:solidFill>
                  <a:srgbClr val="0D0D0D"/>
                </a:solidFill>
                <a:effectLst/>
                <a:latin typeface=".SFUI-Regular"/>
              </a:rPr>
              <a:t> the </a:t>
            </a:r>
            <a:r>
              <a:rPr lang="vi-VN" sz="1900" b="0" i="1" dirty="0" err="1">
                <a:solidFill>
                  <a:srgbClr val="0D0D0D"/>
                </a:solidFill>
                <a:effectLst/>
                <a:latin typeface=".SFUI-Regular"/>
              </a:rPr>
              <a:t>folder</a:t>
            </a:r>
            <a:r>
              <a:rPr lang="vi-VN" sz="1900" b="0" i="1" dirty="0">
                <a:solidFill>
                  <a:srgbClr val="0D0D0D"/>
                </a:solidFill>
                <a:effectLst/>
                <a:latin typeface=".SFUI-Regular"/>
              </a:rPr>
              <a:t> and </a:t>
            </a:r>
            <a:r>
              <a:rPr lang="vi-VN" sz="1900" b="0" i="1" dirty="0" err="1">
                <a:solidFill>
                  <a:srgbClr val="0D0D0D"/>
                </a:solidFill>
                <a:effectLst/>
                <a:latin typeface=".SFUI-Regular"/>
              </a:rPr>
              <a:t>select</a:t>
            </a:r>
            <a:r>
              <a:rPr lang="vi-VN" sz="1900" b="0" i="1" dirty="0">
                <a:solidFill>
                  <a:srgbClr val="0D0D0D"/>
                </a:solidFill>
                <a:effectLst/>
                <a:latin typeface=".SFUI-Regular"/>
              </a:rPr>
              <a:t> </a:t>
            </a:r>
            <a:r>
              <a:rPr lang="vi-VN" sz="1900" b="1" i="1" dirty="0" err="1">
                <a:solidFill>
                  <a:srgbClr val="0D0D0D"/>
                </a:solidFill>
                <a:effectLst/>
                <a:latin typeface=".SFUI-Semibold"/>
              </a:rPr>
              <a:t>Properties</a:t>
            </a:r>
            <a:r>
              <a:rPr lang="vi-VN" sz="1900" b="0" i="1" dirty="0">
                <a:solidFill>
                  <a:srgbClr val="0D0D0D"/>
                </a:solidFill>
                <a:effectLst/>
                <a:latin typeface=".SFUI-Regular"/>
              </a:rPr>
              <a:t>.</a:t>
            </a:r>
            <a:endParaRPr lang="vi-VN" sz="1900" i="1" dirty="0">
              <a:solidFill>
                <a:srgbClr val="0D0D0D"/>
              </a:solidFill>
              <a:effectLst/>
              <a:latin typeface=".AppleSystemUIFont"/>
            </a:endParaRPr>
          </a:p>
          <a:p>
            <a:r>
              <a:rPr lang="vi-VN" sz="1900" b="0" i="1" dirty="0">
                <a:solidFill>
                  <a:srgbClr val="0D0D0D"/>
                </a:solidFill>
                <a:effectLst/>
                <a:latin typeface=".SFUI-Regular"/>
              </a:rPr>
              <a:t>3. Open the </a:t>
            </a:r>
            <a:r>
              <a:rPr lang="vi-VN" sz="1900" b="1" i="1" dirty="0">
                <a:solidFill>
                  <a:srgbClr val="0D0D0D"/>
                </a:solidFill>
                <a:effectLst/>
                <a:latin typeface=".SFUI-Semibold"/>
              </a:rPr>
              <a:t>Sharing</a:t>
            </a:r>
            <a:r>
              <a:rPr lang="vi-VN" sz="1900" b="0" i="1" dirty="0">
                <a:solidFill>
                  <a:srgbClr val="0D0D0D"/>
                </a:solidFill>
                <a:effectLst/>
                <a:latin typeface=".SFUI-Regular"/>
              </a:rPr>
              <a:t> </a:t>
            </a:r>
            <a:r>
              <a:rPr lang="vi-VN" sz="1900" b="0" i="1" dirty="0" err="1">
                <a:solidFill>
                  <a:srgbClr val="0D0D0D"/>
                </a:solidFill>
                <a:effectLst/>
                <a:latin typeface=".SFUI-Regular"/>
              </a:rPr>
              <a:t>tab</a:t>
            </a:r>
            <a:r>
              <a:rPr lang="vi-VN" sz="1900" b="0" i="1" dirty="0">
                <a:solidFill>
                  <a:srgbClr val="0D0D0D"/>
                </a:solidFill>
                <a:effectLst/>
                <a:latin typeface=".SFUI-Regular"/>
              </a:rPr>
              <a:t>.</a:t>
            </a:r>
            <a:endParaRPr lang="vi-VN" sz="1900" i="1" dirty="0">
              <a:solidFill>
                <a:srgbClr val="0D0D0D"/>
              </a:solidFill>
              <a:latin typeface=".AppleSystemUIFont"/>
            </a:endParaRPr>
          </a:p>
          <a:p>
            <a:r>
              <a:rPr lang="vi-VN" sz="1900" b="0" i="1" dirty="0">
                <a:solidFill>
                  <a:srgbClr val="0D0D0D"/>
                </a:solidFill>
                <a:effectLst/>
                <a:latin typeface=".AppleSystemUIFont"/>
              </a:rPr>
              <a:t>4. </a:t>
            </a:r>
            <a:r>
              <a:rPr lang="vi-VN" sz="1900" i="1" dirty="0" err="1">
                <a:solidFill>
                  <a:srgbClr val="0D0D0D"/>
                </a:solidFill>
                <a:latin typeface=".AppleSystemUIFont"/>
              </a:rPr>
              <a:t>Se</a:t>
            </a:r>
            <a:r>
              <a:rPr lang="vi-VN" sz="1900" b="0" i="1" dirty="0" err="1">
                <a:solidFill>
                  <a:srgbClr val="0D0D0D"/>
                </a:solidFill>
                <a:effectLst/>
                <a:latin typeface=".SFUI-Regular"/>
              </a:rPr>
              <a:t>lect</a:t>
            </a:r>
            <a:r>
              <a:rPr lang="vi-VN" sz="1900" b="0" i="1" dirty="0">
                <a:solidFill>
                  <a:srgbClr val="0D0D0D"/>
                </a:solidFill>
                <a:effectLst/>
                <a:latin typeface=".SFUI-Regular"/>
              </a:rPr>
              <a:t> </a:t>
            </a:r>
            <a:r>
              <a:rPr lang="vi-VN" sz="1900" b="1" i="1" dirty="0">
                <a:solidFill>
                  <a:srgbClr val="0D0D0D"/>
                </a:solidFill>
                <a:effectLst/>
                <a:latin typeface=".SFUI-Semibold"/>
              </a:rPr>
              <a:t>Advanced Sharing</a:t>
            </a:r>
            <a:r>
              <a:rPr lang="vi-VN" sz="1900" b="0" i="1" dirty="0">
                <a:solidFill>
                  <a:srgbClr val="0D0D0D"/>
                </a:solidFill>
                <a:effectLst/>
                <a:latin typeface=".SFUI-Regular"/>
              </a:rPr>
              <a:t>.</a:t>
            </a:r>
            <a:endParaRPr lang="vi-VN" sz="1900" i="1" dirty="0">
              <a:solidFill>
                <a:srgbClr val="0D0D0D"/>
              </a:solidFill>
              <a:effectLst/>
              <a:latin typeface=".AppleSystemUIFont"/>
            </a:endParaRPr>
          </a:p>
          <a:p>
            <a:r>
              <a:rPr lang="vi-VN" sz="1900" b="0" i="1" dirty="0">
                <a:solidFill>
                  <a:srgbClr val="0D0D0D"/>
                </a:solidFill>
                <a:effectLst/>
                <a:latin typeface=".SFUI-Regular"/>
              </a:rPr>
              <a:t>5. In the </a:t>
            </a:r>
            <a:r>
              <a:rPr lang="vi-VN" sz="1900" b="1" i="1" dirty="0">
                <a:solidFill>
                  <a:srgbClr val="0D0D0D"/>
                </a:solidFill>
                <a:effectLst/>
                <a:latin typeface=".SFUI-Semibold"/>
              </a:rPr>
              <a:t>Advanced Sharing</a:t>
            </a:r>
            <a:r>
              <a:rPr lang="vi-VN" sz="1900" b="0" i="1" dirty="0">
                <a:solidFill>
                  <a:srgbClr val="0D0D0D"/>
                </a:solidFill>
                <a:effectLst/>
                <a:latin typeface=".SFUI-Regular"/>
              </a:rPr>
              <a:t> window, </a:t>
            </a:r>
            <a:r>
              <a:rPr lang="vi-VN" sz="1900" b="0" i="1" dirty="0" err="1">
                <a:solidFill>
                  <a:srgbClr val="0D0D0D"/>
                </a:solidFill>
                <a:effectLst/>
                <a:latin typeface=".SFUI-Regular"/>
              </a:rPr>
              <a:t>uncheck</a:t>
            </a:r>
            <a:r>
              <a:rPr lang="vi-VN" sz="1900" b="0" i="1" dirty="0">
                <a:solidFill>
                  <a:srgbClr val="0D0D0D"/>
                </a:solidFill>
                <a:effectLst/>
                <a:latin typeface=".SFUI-Regular"/>
              </a:rPr>
              <a:t> </a:t>
            </a:r>
            <a:r>
              <a:rPr lang="vi-VN" sz="1900" b="1" i="1" dirty="0">
                <a:solidFill>
                  <a:srgbClr val="0D0D0D"/>
                </a:solidFill>
                <a:effectLst/>
                <a:latin typeface=".SFUI-Semibold"/>
              </a:rPr>
              <a:t>Share this </a:t>
            </a:r>
            <a:r>
              <a:rPr lang="vi-VN" sz="1900" b="1" i="1" dirty="0" err="1">
                <a:solidFill>
                  <a:srgbClr val="0D0D0D"/>
                </a:solidFill>
                <a:effectLst/>
                <a:latin typeface=".SFUI-Semibold"/>
              </a:rPr>
              <a:t>folder</a:t>
            </a:r>
            <a:r>
              <a:rPr lang="vi-VN" sz="1900" b="0" i="1" dirty="0">
                <a:solidFill>
                  <a:srgbClr val="0D0D0D"/>
                </a:solidFill>
                <a:effectLst/>
                <a:latin typeface=".SFUI-Regular"/>
              </a:rPr>
              <a:t>.</a:t>
            </a:r>
            <a:endParaRPr lang="vi-VN" sz="1900" i="1" dirty="0">
              <a:solidFill>
                <a:srgbClr val="0D0D0D"/>
              </a:solidFill>
              <a:effectLst/>
              <a:latin typeface=".AppleSystemUIFont"/>
            </a:endParaRPr>
          </a:p>
          <a:p>
            <a:r>
              <a:rPr lang="vi-VN" sz="1900" b="0" i="1" dirty="0">
                <a:solidFill>
                  <a:srgbClr val="0D0D0D"/>
                </a:solidFill>
                <a:effectLst/>
                <a:latin typeface=".SFUI-Regular"/>
              </a:rPr>
              <a:t>6. </a:t>
            </a:r>
            <a:r>
              <a:rPr lang="vi-VN" sz="1900" b="0" i="1" dirty="0" err="1">
                <a:solidFill>
                  <a:srgbClr val="0D0D0D"/>
                </a:solidFill>
                <a:effectLst/>
                <a:latin typeface=".SFUI-Regular"/>
              </a:rPr>
              <a:t>Click</a:t>
            </a:r>
            <a:r>
              <a:rPr lang="vi-VN" sz="1900" b="0" i="1" dirty="0">
                <a:solidFill>
                  <a:srgbClr val="0D0D0D"/>
                </a:solidFill>
                <a:effectLst/>
                <a:latin typeface=".SFUI-Regular"/>
              </a:rPr>
              <a:t> </a:t>
            </a:r>
            <a:r>
              <a:rPr lang="vi-VN" sz="1900" b="1" i="1" dirty="0" err="1">
                <a:solidFill>
                  <a:srgbClr val="0D0D0D"/>
                </a:solidFill>
                <a:effectLst/>
                <a:latin typeface=".SFUI-Semibold"/>
              </a:rPr>
              <a:t>Apply</a:t>
            </a:r>
            <a:r>
              <a:rPr lang="vi-VN" sz="1900" b="0" i="1" dirty="0">
                <a:solidFill>
                  <a:srgbClr val="0D0D0D"/>
                </a:solidFill>
                <a:effectLst/>
                <a:latin typeface=".SFUI-Regular"/>
              </a:rPr>
              <a:t>, then </a:t>
            </a:r>
            <a:r>
              <a:rPr lang="vi-VN" sz="1900" b="0" i="1" dirty="0" err="1">
                <a:solidFill>
                  <a:srgbClr val="0D0D0D"/>
                </a:solidFill>
                <a:effectLst/>
                <a:latin typeface=".SFUI-Regular"/>
              </a:rPr>
              <a:t>click</a:t>
            </a:r>
            <a:r>
              <a:rPr lang="vi-VN" sz="1900" b="0" i="1" dirty="0">
                <a:solidFill>
                  <a:srgbClr val="0D0D0D"/>
                </a:solidFill>
                <a:effectLst/>
                <a:latin typeface=".SFUI-Regular"/>
              </a:rPr>
              <a:t> </a:t>
            </a:r>
            <a:r>
              <a:rPr lang="vi-VN" sz="1900" b="1" i="1" dirty="0">
                <a:solidFill>
                  <a:srgbClr val="0D0D0D"/>
                </a:solidFill>
                <a:effectLst/>
                <a:latin typeface=".SFUI-Semibold"/>
              </a:rPr>
              <a:t>OK</a:t>
            </a:r>
            <a:r>
              <a:rPr lang="vi-VN" sz="1900" b="0" i="1" dirty="0">
                <a:solidFill>
                  <a:srgbClr val="0D0D0D"/>
                </a:solidFill>
                <a:effectLst/>
                <a:latin typeface=".SFUI-Regular"/>
              </a:rPr>
              <a:t>.</a:t>
            </a:r>
            <a:endParaRPr lang="vi-VN" sz="1900" i="1" dirty="0">
              <a:solidFill>
                <a:srgbClr val="0D0D0D"/>
              </a:solidFill>
              <a:effectLst/>
              <a:latin typeface=".AppleSystemUIFont"/>
            </a:endParaRPr>
          </a:p>
          <a:p>
            <a:endParaRPr lang="vi-VN" sz="1900" i="1" dirty="0"/>
          </a:p>
        </p:txBody>
      </p:sp>
    </p:spTree>
    <p:extLst>
      <p:ext uri="{BB962C8B-B14F-4D97-AF65-F5344CB8AC3E}">
        <p14:creationId xmlns:p14="http://schemas.microsoft.com/office/powerpoint/2010/main" val="1076420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EAC6B141-1834-0500-EA46-F7AE989AB283}"/>
              </a:ext>
            </a:extLst>
          </p:cNvPr>
          <p:cNvSpPr>
            <a:spLocks noGrp="1"/>
          </p:cNvSpPr>
          <p:nvPr>
            <p:ph type="title"/>
          </p:nvPr>
        </p:nvSpPr>
        <p:spPr>
          <a:xfrm>
            <a:off x="464634" y="0"/>
            <a:ext cx="8686802" cy="1066800"/>
          </a:xfrm>
        </p:spPr>
        <p:txBody>
          <a:bodyPr/>
          <a:lstStyle/>
          <a:p>
            <a:r>
              <a:rPr lang="vi-VN" sz="3000" i="0" dirty="0">
                <a:effectLst/>
                <a:latin typeface="Helvetica" pitchFamily="2" charset="0"/>
              </a:rPr>
              <a:t>Nhiệm vụ 4 - Chia sẻ máy in</a:t>
            </a:r>
            <a:br>
              <a:rPr lang="vi-VN" sz="1800" dirty="0">
                <a:effectLst/>
                <a:latin typeface="Helvetica" pitchFamily="2" charset="0"/>
              </a:rPr>
            </a:br>
            <a:endParaRPr lang="vi-VN" dirty="0"/>
          </a:p>
        </p:txBody>
      </p:sp>
      <p:sp>
        <p:nvSpPr>
          <p:cNvPr id="4" name="Chỗ dành sẵn cho Nội dung 3">
            <a:extLst>
              <a:ext uri="{FF2B5EF4-FFF2-40B4-BE49-F238E27FC236}">
                <a16:creationId xmlns:a16="http://schemas.microsoft.com/office/drawing/2014/main" id="{C6E35976-C0F3-0101-9E40-E60721FBC971}"/>
              </a:ext>
            </a:extLst>
          </p:cNvPr>
          <p:cNvSpPr>
            <a:spLocks noGrp="1"/>
          </p:cNvSpPr>
          <p:nvPr>
            <p:ph sz="half" idx="2"/>
          </p:nvPr>
        </p:nvSpPr>
        <p:spPr>
          <a:xfrm>
            <a:off x="464634" y="796074"/>
            <a:ext cx="6407019" cy="2632926"/>
          </a:xfrm>
        </p:spPr>
        <p:txBody>
          <a:bodyPr>
            <a:noAutofit/>
          </a:bodyPr>
          <a:lstStyle/>
          <a:p>
            <a:pPr marL="45720" indent="0">
              <a:buNone/>
            </a:pPr>
            <a:r>
              <a:rPr lang="vi-VN" b="0" i="0" dirty="0">
                <a:solidFill>
                  <a:schemeClr val="accent1"/>
                </a:solidFill>
                <a:effectLst/>
                <a:latin typeface="Helvetica" pitchFamily="2" charset="0"/>
              </a:rPr>
              <a:t>A) - Thiết lập máy tính cung cấp dịch vụ in</a:t>
            </a:r>
            <a:endParaRPr lang="vi-VN" dirty="0">
              <a:solidFill>
                <a:schemeClr val="accent1"/>
              </a:solidFill>
              <a:effectLst/>
              <a:latin typeface="Helvetica" pitchFamily="2" charset="0"/>
            </a:endParaRPr>
          </a:p>
          <a:p>
            <a:pPr marL="45720" indent="0">
              <a:buNone/>
            </a:pPr>
            <a:r>
              <a:rPr lang="vi-VN" b="0" i="0" dirty="0">
                <a:effectLst/>
                <a:latin typeface="Helvetica" pitchFamily="2" charset="0"/>
              </a:rPr>
              <a:t>Bước 1: Mở danh sách máy in theo đường dẫn:</a:t>
            </a:r>
            <a:endParaRPr lang="vi-VN" dirty="0">
              <a:effectLst/>
              <a:latin typeface="Helvetica" pitchFamily="2" charset="0"/>
            </a:endParaRPr>
          </a:p>
          <a:p>
            <a:r>
              <a:rPr lang="vi-VN" b="0" i="0" dirty="0">
                <a:effectLst/>
                <a:latin typeface="Helvetica" pitchFamily="2" charset="0"/>
              </a:rPr>
              <a:t>Control </a:t>
            </a:r>
            <a:r>
              <a:rPr lang="vi-VN" b="0" i="0" dirty="0" err="1">
                <a:effectLst/>
                <a:latin typeface="Helvetica" pitchFamily="2" charset="0"/>
              </a:rPr>
              <a:t>Panel</a:t>
            </a:r>
            <a:r>
              <a:rPr lang="vi-VN" b="0" i="0" dirty="0">
                <a:effectLst/>
                <a:latin typeface="Helvetica" pitchFamily="2" charset="0"/>
              </a:rPr>
              <a:t> → Hardware and Sound → View </a:t>
            </a:r>
            <a:r>
              <a:rPr lang="vi-VN" b="0" i="0" dirty="0" err="1">
                <a:effectLst/>
                <a:latin typeface="Helvetica" pitchFamily="2" charset="0"/>
              </a:rPr>
              <a:t>devices</a:t>
            </a:r>
            <a:r>
              <a:rPr lang="vi-VN" b="0" i="0" dirty="0">
                <a:effectLst/>
                <a:latin typeface="Helvetica" pitchFamily="2" charset="0"/>
              </a:rPr>
              <a:t> and </a:t>
            </a:r>
            <a:r>
              <a:rPr lang="vi-VN" b="0" i="0" dirty="0" err="1">
                <a:effectLst/>
                <a:latin typeface="Helvetica" pitchFamily="2" charset="0"/>
              </a:rPr>
              <a:t>printers</a:t>
            </a:r>
            <a:r>
              <a:rPr lang="vi-VN" b="0" i="0" dirty="0">
                <a:effectLst/>
                <a:latin typeface="Helvetica" pitchFamily="2" charset="0"/>
              </a:rPr>
              <a:t> → </a:t>
            </a:r>
            <a:r>
              <a:rPr lang="vi-VN" b="0" i="0" dirty="0" err="1">
                <a:effectLst/>
                <a:latin typeface="Helvetica" pitchFamily="2" charset="0"/>
              </a:rPr>
              <a:t>Printers</a:t>
            </a:r>
            <a:r>
              <a:rPr lang="vi-VN" b="0" i="0" dirty="0">
                <a:effectLst/>
                <a:latin typeface="Helvetica" pitchFamily="2" charset="0"/>
              </a:rPr>
              <a:t> &amp; </a:t>
            </a:r>
            <a:r>
              <a:rPr lang="vi-VN" b="0" i="0" dirty="0" err="1">
                <a:effectLst/>
                <a:latin typeface="Helvetica" pitchFamily="2" charset="0"/>
              </a:rPr>
              <a:t>scanners</a:t>
            </a:r>
            <a:r>
              <a:rPr lang="vi-VN" b="0" i="0" dirty="0">
                <a:effectLst/>
                <a:latin typeface="Helvetica" pitchFamily="2" charset="0"/>
              </a:rPr>
              <a:t>.</a:t>
            </a:r>
            <a:endParaRPr lang="vi-VN" dirty="0">
              <a:effectLst/>
              <a:latin typeface="Helvetica" pitchFamily="2" charset="0"/>
            </a:endParaRPr>
          </a:p>
          <a:p>
            <a:r>
              <a:rPr lang="vi-VN" b="0" i="0" dirty="0">
                <a:effectLst/>
                <a:latin typeface="Helvetica" pitchFamily="2" charset="0"/>
              </a:rPr>
              <a:t>Bước 2: Chọn máy in muốn chia sẻ</a:t>
            </a:r>
            <a:endParaRPr lang="vi-VN" dirty="0">
              <a:effectLst/>
              <a:latin typeface="Helvetica" pitchFamily="2" charset="0"/>
            </a:endParaRPr>
          </a:p>
          <a:p>
            <a:r>
              <a:rPr lang="vi-VN" b="0" i="0" dirty="0">
                <a:effectLst/>
                <a:latin typeface="Helvetica" pitchFamily="2" charset="0"/>
              </a:rPr>
              <a:t>Bước 3: Mở phần cài đặt máy in và đặt làm máy in</a:t>
            </a:r>
            <a:endParaRPr lang="vi-VN" dirty="0">
              <a:effectLst/>
              <a:latin typeface="Helvetica" pitchFamily="2" charset="0"/>
            </a:endParaRPr>
          </a:p>
          <a:p>
            <a:r>
              <a:rPr lang="vi-VN" b="0" i="0" dirty="0">
                <a:effectLst/>
                <a:latin typeface="Helvetica" pitchFamily="2" charset="0"/>
              </a:rPr>
              <a:t>mặc định nếu cần.</a:t>
            </a:r>
            <a:endParaRPr lang="vi-VN" dirty="0">
              <a:effectLst/>
              <a:latin typeface="Helvetica" pitchFamily="2" charset="0"/>
            </a:endParaRPr>
          </a:p>
          <a:p>
            <a:r>
              <a:rPr lang="vi-VN" b="0" i="0" dirty="0">
                <a:effectLst/>
                <a:latin typeface="Helvetica" pitchFamily="2" charset="0"/>
              </a:rPr>
              <a:t>Bước 4: Chọn </a:t>
            </a:r>
            <a:r>
              <a:rPr lang="vi-VN" b="0" i="0" dirty="0" err="1">
                <a:effectLst/>
                <a:latin typeface="Helvetica" pitchFamily="2" charset="0"/>
              </a:rPr>
              <a:t>Printer</a:t>
            </a:r>
            <a:r>
              <a:rPr lang="vi-VN" b="0" i="0" dirty="0">
                <a:effectLst/>
                <a:latin typeface="Helvetica" pitchFamily="2" charset="0"/>
              </a:rPr>
              <a:t> </a:t>
            </a:r>
            <a:r>
              <a:rPr lang="vi-VN" b="0" i="0" dirty="0" err="1">
                <a:effectLst/>
                <a:latin typeface="Helvetica" pitchFamily="2" charset="0"/>
              </a:rPr>
              <a:t>properties</a:t>
            </a:r>
            <a:r>
              <a:rPr lang="vi-VN" b="0" i="0" dirty="0">
                <a:effectLst/>
                <a:latin typeface="Helvetica" pitchFamily="2" charset="0"/>
              </a:rPr>
              <a:t> để mở cửa sổ thuộc tính máy in.</a:t>
            </a:r>
            <a:endParaRPr lang="vi-VN" dirty="0">
              <a:effectLst/>
              <a:latin typeface="Helvetica" pitchFamily="2" charset="0"/>
            </a:endParaRPr>
          </a:p>
          <a:p>
            <a:r>
              <a:rPr lang="vi-VN" b="0" i="0" dirty="0">
                <a:effectLst/>
                <a:latin typeface="Helvetica" pitchFamily="2" charset="0"/>
              </a:rPr>
              <a:t>Bước 5: Chọn thẻ Sharing, đánh dấu Share this </a:t>
            </a:r>
            <a:r>
              <a:rPr lang="vi-VN" b="0" i="0" dirty="0" err="1">
                <a:effectLst/>
                <a:latin typeface="Helvetica" pitchFamily="2" charset="0"/>
              </a:rPr>
              <a:t>printer</a:t>
            </a:r>
            <a:r>
              <a:rPr lang="vi-VN" b="0" i="0" dirty="0">
                <a:effectLst/>
                <a:latin typeface="Helvetica" pitchFamily="2" charset="0"/>
              </a:rPr>
              <a:t> và đặt tên chia sẻ cho máy in.</a:t>
            </a:r>
            <a:endParaRPr lang="vi-VN" dirty="0">
              <a:effectLst/>
              <a:latin typeface="Helvetica" pitchFamily="2" charset="0"/>
            </a:endParaRPr>
          </a:p>
          <a:p>
            <a:r>
              <a:rPr lang="vi-VN" b="0" i="0" dirty="0">
                <a:effectLst/>
                <a:latin typeface="Helvetica" pitchFamily="2" charset="0"/>
              </a:rPr>
              <a:t>Bước 6: Nhấn </a:t>
            </a:r>
            <a:r>
              <a:rPr lang="vi-VN" b="0" i="0" dirty="0" err="1">
                <a:effectLst/>
                <a:latin typeface="Helvetica" pitchFamily="2" charset="0"/>
              </a:rPr>
              <a:t>Apply</a:t>
            </a:r>
            <a:r>
              <a:rPr lang="vi-VN" b="0" i="0" dirty="0">
                <a:effectLst/>
                <a:latin typeface="Helvetica" pitchFamily="2" charset="0"/>
              </a:rPr>
              <a:t> và OK để xác nhận thiết lập.</a:t>
            </a:r>
            <a:endParaRPr lang="vi-VN" dirty="0">
              <a:effectLst/>
              <a:latin typeface="Helvetica" pitchFamily="2" charset="0"/>
            </a:endParaRPr>
          </a:p>
          <a:p>
            <a:endParaRPr lang="vi-VN" dirty="0"/>
          </a:p>
        </p:txBody>
      </p:sp>
      <p:pic>
        <p:nvPicPr>
          <p:cNvPr id="9" name="Hình ảnh 8">
            <a:extLst>
              <a:ext uri="{FF2B5EF4-FFF2-40B4-BE49-F238E27FC236}">
                <a16:creationId xmlns:a16="http://schemas.microsoft.com/office/drawing/2014/main" id="{7D99668A-EE29-B149-EA1F-94F6FB14C780}"/>
              </a:ext>
            </a:extLst>
          </p:cNvPr>
          <p:cNvPicPr>
            <a:picLocks noChangeAspect="1"/>
          </p:cNvPicPr>
          <p:nvPr/>
        </p:nvPicPr>
        <p:blipFill>
          <a:blip r:embed="rId2"/>
          <a:stretch>
            <a:fillRect/>
          </a:stretch>
        </p:blipFill>
        <p:spPr>
          <a:xfrm>
            <a:off x="6871653" y="165780"/>
            <a:ext cx="4752480" cy="3263220"/>
          </a:xfrm>
          <a:prstGeom prst="rect">
            <a:avLst/>
          </a:prstGeom>
        </p:spPr>
      </p:pic>
      <p:pic>
        <p:nvPicPr>
          <p:cNvPr id="12" name="Chỗ dành sẵn cho Nội dung 11">
            <a:extLst>
              <a:ext uri="{FF2B5EF4-FFF2-40B4-BE49-F238E27FC236}">
                <a16:creationId xmlns:a16="http://schemas.microsoft.com/office/drawing/2014/main" id="{2A0DE7C0-230E-5700-2920-707A7375B16C}"/>
              </a:ext>
            </a:extLst>
          </p:cNvPr>
          <p:cNvPicPr>
            <a:picLocks noGrp="1" noChangeAspect="1"/>
          </p:cNvPicPr>
          <p:nvPr>
            <p:ph sz="quarter" idx="4"/>
          </p:nvPr>
        </p:nvPicPr>
        <p:blipFill>
          <a:blip r:embed="rId3"/>
          <a:stretch>
            <a:fillRect/>
          </a:stretch>
        </p:blipFill>
        <p:spPr>
          <a:xfrm>
            <a:off x="6871653" y="3538206"/>
            <a:ext cx="4752480" cy="3108783"/>
          </a:xfrm>
          <a:prstGeom prst="rect">
            <a:avLst/>
          </a:prstGeom>
        </p:spPr>
      </p:pic>
    </p:spTree>
    <p:extLst>
      <p:ext uri="{BB962C8B-B14F-4D97-AF65-F5344CB8AC3E}">
        <p14:creationId xmlns:p14="http://schemas.microsoft.com/office/powerpoint/2010/main" val="2612718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hỗ dành sẵn cho Nội dung 6">
            <a:extLst>
              <a:ext uri="{FF2B5EF4-FFF2-40B4-BE49-F238E27FC236}">
                <a16:creationId xmlns:a16="http://schemas.microsoft.com/office/drawing/2014/main" id="{6BF5927A-00C5-A7CB-1750-ECE43E9C6FCC}"/>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442927" y="509859"/>
            <a:ext cx="5112486" cy="5394712"/>
          </a:xfrm>
          <a:prstGeom prst="rect">
            <a:avLst/>
          </a:prstGeom>
        </p:spPr>
      </p:pic>
      <p:sp>
        <p:nvSpPr>
          <p:cNvPr id="11" name="Chỗ dành sẵn cho Nội dung 3">
            <a:extLst>
              <a:ext uri="{FF2B5EF4-FFF2-40B4-BE49-F238E27FC236}">
                <a16:creationId xmlns:a16="http://schemas.microsoft.com/office/drawing/2014/main" id="{E85F75A6-45EA-71FB-AF3B-C134763F98D9}"/>
              </a:ext>
            </a:extLst>
          </p:cNvPr>
          <p:cNvSpPr txBox="1">
            <a:spLocks noGrp="1"/>
          </p:cNvSpPr>
          <p:nvPr>
            <p:ph sz="half" idx="2"/>
          </p:nvPr>
        </p:nvSpPr>
        <p:spPr>
          <a:xfrm>
            <a:off x="633412" y="509859"/>
            <a:ext cx="5461000" cy="5172927"/>
          </a:xfrm>
          <a:prstGeom prst="rect">
            <a:avLst/>
          </a:prstGeom>
        </p:spPr>
        <p:txBody>
          <a:bodyPr vert="horz" lIns="91440" tIns="45720" rIns="91440" bIns="45720" rtlCol="0">
            <a:noAutofit/>
          </a:bodyPr>
          <a:lst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solidFill>
                <a:latin typeface="Palatino Linotype" panose="02040502050505030304" pitchFamily="18" charset="0"/>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solidFill>
                <a:latin typeface="Palatino Linotype" panose="02040502050505030304" pitchFamily="18" charset="0"/>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solidFill>
                <a:latin typeface="Palatino Linotype" panose="02040502050505030304" pitchFamily="18" charset="0"/>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Palatino Linotype" panose="02040502050505030304" pitchFamily="18" charset="0"/>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Palatino Linotype" panose="02040502050505030304" pitchFamily="18" charset="0"/>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a:lstStyle>
          <a:p>
            <a:r>
              <a:rPr lang="vi-VN" b="1" i="1" dirty="0">
                <a:solidFill>
                  <a:srgbClr val="0D0D0D"/>
                </a:solidFill>
                <a:latin typeface=".SFUI-Semibold"/>
              </a:rPr>
              <a:t>– Setting Up a Computer to </a:t>
            </a:r>
            <a:r>
              <a:rPr lang="vi-VN" b="1" i="1" dirty="0" err="1">
                <a:solidFill>
                  <a:srgbClr val="0D0D0D"/>
                </a:solidFill>
                <a:latin typeface=".SFUI-Semibold"/>
              </a:rPr>
              <a:t>Provide</a:t>
            </a:r>
            <a:r>
              <a:rPr lang="vi-VN" b="1" i="1" dirty="0">
                <a:solidFill>
                  <a:srgbClr val="0D0D0D"/>
                </a:solidFill>
                <a:latin typeface=".SFUI-Semibold"/>
              </a:rPr>
              <a:t> a </a:t>
            </a:r>
            <a:r>
              <a:rPr lang="vi-VN" b="1" i="1" dirty="0" err="1">
                <a:solidFill>
                  <a:srgbClr val="0D0D0D"/>
                </a:solidFill>
                <a:latin typeface=".SFUI-Semibold"/>
              </a:rPr>
              <a:t>Printing</a:t>
            </a:r>
            <a:r>
              <a:rPr lang="vi-VN" b="1" i="1" dirty="0">
                <a:solidFill>
                  <a:srgbClr val="0D0D0D"/>
                </a:solidFill>
                <a:latin typeface=".SFUI-Semibold"/>
              </a:rPr>
              <a:t> Service</a:t>
            </a:r>
            <a:endParaRPr lang="vi-VN" i="1" dirty="0">
              <a:solidFill>
                <a:srgbClr val="0D0D0D"/>
              </a:solidFill>
              <a:latin typeface=".AppleSystemUIFont"/>
            </a:endParaRPr>
          </a:p>
          <a:p>
            <a:r>
              <a:rPr lang="vi-VN" b="1" i="1" dirty="0" err="1">
                <a:solidFill>
                  <a:srgbClr val="0D0D0D"/>
                </a:solidFill>
                <a:latin typeface=".SFUI-Semibold"/>
              </a:rPr>
              <a:t>Step</a:t>
            </a:r>
            <a:r>
              <a:rPr lang="vi-VN" b="1" i="1" dirty="0">
                <a:solidFill>
                  <a:srgbClr val="0D0D0D"/>
                </a:solidFill>
                <a:latin typeface=".SFUI-Semibold"/>
              </a:rPr>
              <a:t> 1:</a:t>
            </a:r>
            <a:r>
              <a:rPr lang="vi-VN" i="1" dirty="0">
                <a:solidFill>
                  <a:srgbClr val="0D0D0D"/>
                </a:solidFill>
                <a:latin typeface=".SFUI-Regular"/>
              </a:rPr>
              <a:t> Open the </a:t>
            </a:r>
            <a:r>
              <a:rPr lang="vi-VN" i="1" dirty="0" err="1">
                <a:solidFill>
                  <a:srgbClr val="0D0D0D"/>
                </a:solidFill>
                <a:latin typeface=".SFUI-Regular"/>
              </a:rPr>
              <a:t>list</a:t>
            </a:r>
            <a:r>
              <a:rPr lang="vi-VN" i="1" dirty="0">
                <a:solidFill>
                  <a:srgbClr val="0D0D0D"/>
                </a:solidFill>
                <a:latin typeface=".SFUI-Regular"/>
              </a:rPr>
              <a:t> of </a:t>
            </a:r>
            <a:r>
              <a:rPr lang="vi-VN" i="1" dirty="0" err="1">
                <a:solidFill>
                  <a:srgbClr val="0D0D0D"/>
                </a:solidFill>
                <a:latin typeface=".SFUI-Regular"/>
              </a:rPr>
              <a:t>printers</a:t>
            </a:r>
            <a:r>
              <a:rPr lang="vi-VN" i="1" dirty="0">
                <a:solidFill>
                  <a:srgbClr val="0D0D0D"/>
                </a:solidFill>
                <a:latin typeface=".SFUI-Regular"/>
              </a:rPr>
              <a:t> by following this </a:t>
            </a:r>
            <a:r>
              <a:rPr lang="vi-VN" i="1" dirty="0" err="1">
                <a:solidFill>
                  <a:srgbClr val="0D0D0D"/>
                </a:solidFill>
                <a:latin typeface=".SFUI-Regular"/>
              </a:rPr>
              <a:t>path</a:t>
            </a:r>
            <a:r>
              <a:rPr lang="vi-VN" i="1" dirty="0">
                <a:solidFill>
                  <a:srgbClr val="0D0D0D"/>
                </a:solidFill>
                <a:latin typeface=".SFUI-Regular"/>
              </a:rPr>
              <a:t>:</a:t>
            </a:r>
            <a:endParaRPr lang="vi-VN" i="1" dirty="0">
              <a:solidFill>
                <a:srgbClr val="0D0D0D"/>
              </a:solidFill>
              <a:latin typeface=".AppleSystemUIFont"/>
            </a:endParaRPr>
          </a:p>
          <a:p>
            <a:r>
              <a:rPr lang="vi-VN" i="1" dirty="0">
                <a:solidFill>
                  <a:srgbClr val="0D0D0D"/>
                </a:solidFill>
                <a:latin typeface=".SFUI-Regular"/>
              </a:rPr>
              <a:t>Control </a:t>
            </a:r>
            <a:r>
              <a:rPr lang="vi-VN" i="1" dirty="0" err="1">
                <a:solidFill>
                  <a:srgbClr val="0D0D0D"/>
                </a:solidFill>
                <a:latin typeface=".SFUI-Regular"/>
              </a:rPr>
              <a:t>Panel</a:t>
            </a:r>
            <a:r>
              <a:rPr lang="vi-VN" i="1" dirty="0">
                <a:solidFill>
                  <a:srgbClr val="0D0D0D"/>
                </a:solidFill>
                <a:latin typeface=".SFUI-Regular"/>
              </a:rPr>
              <a:t> → Hardware and Sound → View </a:t>
            </a:r>
            <a:r>
              <a:rPr lang="vi-VN" i="1" dirty="0" err="1">
                <a:solidFill>
                  <a:srgbClr val="0D0D0D"/>
                </a:solidFill>
                <a:latin typeface=".SFUI-Regular"/>
              </a:rPr>
              <a:t>devices</a:t>
            </a:r>
            <a:r>
              <a:rPr lang="vi-VN" i="1" dirty="0">
                <a:solidFill>
                  <a:srgbClr val="0D0D0D"/>
                </a:solidFill>
                <a:latin typeface=".SFUI-Regular"/>
              </a:rPr>
              <a:t> and </a:t>
            </a:r>
            <a:r>
              <a:rPr lang="vi-VN" i="1" dirty="0" err="1">
                <a:solidFill>
                  <a:srgbClr val="0D0D0D"/>
                </a:solidFill>
                <a:latin typeface=".SFUI-Regular"/>
              </a:rPr>
              <a:t>printers</a:t>
            </a:r>
            <a:r>
              <a:rPr lang="vi-VN" i="1" dirty="0">
                <a:solidFill>
                  <a:srgbClr val="0D0D0D"/>
                </a:solidFill>
                <a:latin typeface=".SFUI-Regular"/>
              </a:rPr>
              <a:t> → </a:t>
            </a:r>
            <a:r>
              <a:rPr lang="vi-VN" i="1" dirty="0" err="1">
                <a:solidFill>
                  <a:srgbClr val="0D0D0D"/>
                </a:solidFill>
                <a:latin typeface=".SFUI-Regular"/>
              </a:rPr>
              <a:t>Printers</a:t>
            </a:r>
            <a:r>
              <a:rPr lang="vi-VN" i="1" dirty="0">
                <a:solidFill>
                  <a:srgbClr val="0D0D0D"/>
                </a:solidFill>
                <a:latin typeface=".SFUI-Regular"/>
              </a:rPr>
              <a:t> &amp; </a:t>
            </a:r>
            <a:r>
              <a:rPr lang="vi-VN" i="1" dirty="0" err="1">
                <a:solidFill>
                  <a:srgbClr val="0D0D0D"/>
                </a:solidFill>
                <a:latin typeface=".SFUI-Regular"/>
              </a:rPr>
              <a:t>scanners</a:t>
            </a:r>
            <a:r>
              <a:rPr lang="vi-VN" i="1" dirty="0">
                <a:solidFill>
                  <a:srgbClr val="0D0D0D"/>
                </a:solidFill>
                <a:latin typeface=".SFUI-Regular"/>
              </a:rPr>
              <a:t>.</a:t>
            </a:r>
            <a:endParaRPr lang="vi-VN" i="1" dirty="0">
              <a:solidFill>
                <a:srgbClr val="0D0D0D"/>
              </a:solidFill>
              <a:latin typeface=".AppleSystemUIFont"/>
            </a:endParaRPr>
          </a:p>
          <a:p>
            <a:r>
              <a:rPr lang="vi-VN" b="1" i="1" dirty="0" err="1">
                <a:solidFill>
                  <a:srgbClr val="0D0D0D"/>
                </a:solidFill>
                <a:latin typeface=".SFUI-Semibold"/>
              </a:rPr>
              <a:t>Step</a:t>
            </a:r>
            <a:r>
              <a:rPr lang="vi-VN" b="1" i="1" dirty="0">
                <a:solidFill>
                  <a:srgbClr val="0D0D0D"/>
                </a:solidFill>
                <a:latin typeface=".SFUI-Semibold"/>
              </a:rPr>
              <a:t> 2:</a:t>
            </a:r>
            <a:r>
              <a:rPr lang="vi-VN" i="1" dirty="0">
                <a:solidFill>
                  <a:srgbClr val="0D0D0D"/>
                </a:solidFill>
                <a:latin typeface=".SFUI-Regular"/>
              </a:rPr>
              <a:t> </a:t>
            </a:r>
            <a:r>
              <a:rPr lang="vi-VN" i="1" dirty="0" err="1">
                <a:solidFill>
                  <a:srgbClr val="0D0D0D"/>
                </a:solidFill>
                <a:latin typeface=".SFUI-Regular"/>
              </a:rPr>
              <a:t>Select</a:t>
            </a:r>
            <a:r>
              <a:rPr lang="vi-VN" i="1" dirty="0">
                <a:solidFill>
                  <a:srgbClr val="0D0D0D"/>
                </a:solidFill>
                <a:latin typeface=".SFUI-Regular"/>
              </a:rPr>
              <a:t> the </a:t>
            </a:r>
            <a:r>
              <a:rPr lang="vi-VN" i="1" dirty="0" err="1">
                <a:solidFill>
                  <a:srgbClr val="0D0D0D"/>
                </a:solidFill>
                <a:latin typeface=".SFUI-Regular"/>
              </a:rPr>
              <a:t>printer</a:t>
            </a:r>
            <a:r>
              <a:rPr lang="vi-VN" i="1" dirty="0">
                <a:solidFill>
                  <a:srgbClr val="0D0D0D"/>
                </a:solidFill>
                <a:latin typeface=".SFUI-Regular"/>
              </a:rPr>
              <a:t> you </a:t>
            </a:r>
            <a:r>
              <a:rPr lang="vi-VN" i="1" dirty="0" err="1">
                <a:solidFill>
                  <a:srgbClr val="0D0D0D"/>
                </a:solidFill>
                <a:latin typeface=".SFUI-Regular"/>
              </a:rPr>
              <a:t>want</a:t>
            </a:r>
            <a:r>
              <a:rPr lang="vi-VN" i="1" dirty="0">
                <a:solidFill>
                  <a:srgbClr val="0D0D0D"/>
                </a:solidFill>
                <a:latin typeface=".SFUI-Regular"/>
              </a:rPr>
              <a:t> to share, for </a:t>
            </a:r>
            <a:r>
              <a:rPr lang="vi-VN" i="1" dirty="0" err="1">
                <a:solidFill>
                  <a:srgbClr val="0D0D0D"/>
                </a:solidFill>
                <a:latin typeface=".SFUI-Regular"/>
              </a:rPr>
              <a:t>example</a:t>
            </a:r>
            <a:r>
              <a:rPr lang="vi-VN" i="1" dirty="0">
                <a:solidFill>
                  <a:srgbClr val="0D0D0D"/>
                </a:solidFill>
                <a:latin typeface=".SFUI-Regular"/>
              </a:rPr>
              <a:t>, Canon LBP2900.</a:t>
            </a:r>
            <a:endParaRPr lang="vi-VN" i="1" dirty="0">
              <a:solidFill>
                <a:srgbClr val="0D0D0D"/>
              </a:solidFill>
              <a:latin typeface=".AppleSystemUIFont"/>
            </a:endParaRPr>
          </a:p>
          <a:p>
            <a:r>
              <a:rPr lang="vi-VN" b="1" i="1" dirty="0" err="1">
                <a:solidFill>
                  <a:srgbClr val="0D0D0D"/>
                </a:solidFill>
                <a:latin typeface=".SFUI-Semibold"/>
              </a:rPr>
              <a:t>Step</a:t>
            </a:r>
            <a:r>
              <a:rPr lang="vi-VN" b="1" i="1" dirty="0">
                <a:solidFill>
                  <a:srgbClr val="0D0D0D"/>
                </a:solidFill>
                <a:latin typeface=".SFUI-Semibold"/>
              </a:rPr>
              <a:t> 3:</a:t>
            </a:r>
            <a:r>
              <a:rPr lang="vi-VN" i="1" dirty="0">
                <a:solidFill>
                  <a:srgbClr val="0D0D0D"/>
                </a:solidFill>
                <a:latin typeface=".SFUI-Regular"/>
              </a:rPr>
              <a:t> Open the </a:t>
            </a:r>
            <a:r>
              <a:rPr lang="vi-VN" i="1" dirty="0" err="1">
                <a:solidFill>
                  <a:srgbClr val="0D0D0D"/>
                </a:solidFill>
                <a:latin typeface=".SFUI-Regular"/>
              </a:rPr>
              <a:t>printer</a:t>
            </a:r>
            <a:r>
              <a:rPr lang="vi-VN" i="1" dirty="0">
                <a:solidFill>
                  <a:srgbClr val="0D0D0D"/>
                </a:solidFill>
                <a:latin typeface=".SFUI-Regular"/>
              </a:rPr>
              <a:t> </a:t>
            </a:r>
            <a:r>
              <a:rPr lang="vi-VN" i="1" dirty="0" err="1">
                <a:solidFill>
                  <a:srgbClr val="0D0D0D"/>
                </a:solidFill>
                <a:latin typeface=".SFUI-Regular"/>
              </a:rPr>
              <a:t>settings</a:t>
            </a:r>
            <a:r>
              <a:rPr lang="vi-VN" i="1" dirty="0">
                <a:solidFill>
                  <a:srgbClr val="0D0D0D"/>
                </a:solidFill>
                <a:latin typeface=".SFUI-Regular"/>
              </a:rPr>
              <a:t> and </a:t>
            </a:r>
            <a:r>
              <a:rPr lang="vi-VN" i="1" dirty="0" err="1">
                <a:solidFill>
                  <a:srgbClr val="0D0D0D"/>
                </a:solidFill>
                <a:latin typeface=".SFUI-Regular"/>
              </a:rPr>
              <a:t>set</a:t>
            </a:r>
            <a:r>
              <a:rPr lang="vi-VN" i="1" dirty="0">
                <a:solidFill>
                  <a:srgbClr val="0D0D0D"/>
                </a:solidFill>
                <a:latin typeface=".SFUI-Regular"/>
              </a:rPr>
              <a:t> it </a:t>
            </a:r>
            <a:r>
              <a:rPr lang="vi-VN" i="1" dirty="0" err="1">
                <a:solidFill>
                  <a:srgbClr val="0D0D0D"/>
                </a:solidFill>
                <a:latin typeface=".SFUI-Regular"/>
              </a:rPr>
              <a:t>as</a:t>
            </a:r>
            <a:r>
              <a:rPr lang="vi-VN" i="1" dirty="0">
                <a:solidFill>
                  <a:srgbClr val="0D0D0D"/>
                </a:solidFill>
                <a:latin typeface=".SFUI-Regular"/>
              </a:rPr>
              <a:t> the default </a:t>
            </a:r>
            <a:r>
              <a:rPr lang="vi-VN" i="1" dirty="0" err="1">
                <a:solidFill>
                  <a:srgbClr val="0D0D0D"/>
                </a:solidFill>
                <a:latin typeface=".SFUI-Regular"/>
              </a:rPr>
              <a:t>printer</a:t>
            </a:r>
            <a:r>
              <a:rPr lang="vi-VN" i="1" dirty="0">
                <a:solidFill>
                  <a:srgbClr val="0D0D0D"/>
                </a:solidFill>
                <a:latin typeface=".SFUI-Regular"/>
              </a:rPr>
              <a:t> if </a:t>
            </a:r>
            <a:r>
              <a:rPr lang="vi-VN" i="1" dirty="0" err="1">
                <a:solidFill>
                  <a:srgbClr val="0D0D0D"/>
                </a:solidFill>
                <a:latin typeface=".SFUI-Regular"/>
              </a:rPr>
              <a:t>necessary</a:t>
            </a:r>
            <a:r>
              <a:rPr lang="vi-VN" i="1" dirty="0">
                <a:solidFill>
                  <a:srgbClr val="0D0D0D"/>
                </a:solidFill>
                <a:latin typeface=".SFUI-Regular"/>
              </a:rPr>
              <a:t>.</a:t>
            </a:r>
            <a:endParaRPr lang="vi-VN" i="1" dirty="0">
              <a:solidFill>
                <a:srgbClr val="0D0D0D"/>
              </a:solidFill>
              <a:latin typeface=".AppleSystemUIFont"/>
            </a:endParaRPr>
          </a:p>
          <a:p>
            <a:r>
              <a:rPr lang="vi-VN" b="1" i="1" dirty="0" err="1">
                <a:solidFill>
                  <a:srgbClr val="0D0D0D"/>
                </a:solidFill>
                <a:latin typeface=".SFUI-Semibold"/>
              </a:rPr>
              <a:t>Step</a:t>
            </a:r>
            <a:r>
              <a:rPr lang="vi-VN" b="1" i="1" dirty="0">
                <a:solidFill>
                  <a:srgbClr val="0D0D0D"/>
                </a:solidFill>
                <a:latin typeface=".SFUI-Semibold"/>
              </a:rPr>
              <a:t> 4:</a:t>
            </a:r>
            <a:r>
              <a:rPr lang="vi-VN" i="1" dirty="0">
                <a:solidFill>
                  <a:srgbClr val="0D0D0D"/>
                </a:solidFill>
                <a:latin typeface=".SFUI-Regular"/>
              </a:rPr>
              <a:t> </a:t>
            </a:r>
            <a:r>
              <a:rPr lang="vi-VN" i="1" dirty="0" err="1">
                <a:solidFill>
                  <a:srgbClr val="0D0D0D"/>
                </a:solidFill>
                <a:latin typeface=".SFUI-Regular"/>
              </a:rPr>
              <a:t>Select</a:t>
            </a:r>
            <a:r>
              <a:rPr lang="vi-VN" i="1" dirty="0">
                <a:solidFill>
                  <a:srgbClr val="0D0D0D"/>
                </a:solidFill>
                <a:latin typeface=".SFUI-Regular"/>
              </a:rPr>
              <a:t> </a:t>
            </a:r>
            <a:r>
              <a:rPr lang="vi-VN" b="1" i="1" dirty="0" err="1">
                <a:solidFill>
                  <a:srgbClr val="0D0D0D"/>
                </a:solidFill>
                <a:latin typeface=".SFUI-Semibold"/>
              </a:rPr>
              <a:t>Printer</a:t>
            </a:r>
            <a:r>
              <a:rPr lang="vi-VN" b="1" i="1" dirty="0">
                <a:solidFill>
                  <a:srgbClr val="0D0D0D"/>
                </a:solidFill>
                <a:latin typeface=".SFUI-Semibold"/>
              </a:rPr>
              <a:t> </a:t>
            </a:r>
            <a:r>
              <a:rPr lang="vi-VN" b="1" i="1" dirty="0" err="1">
                <a:solidFill>
                  <a:srgbClr val="0D0D0D"/>
                </a:solidFill>
                <a:latin typeface=".SFUI-Semibold"/>
              </a:rPr>
              <a:t>properties</a:t>
            </a:r>
            <a:r>
              <a:rPr lang="vi-VN" i="1" dirty="0">
                <a:solidFill>
                  <a:srgbClr val="0D0D0D"/>
                </a:solidFill>
                <a:latin typeface=".SFUI-Regular"/>
              </a:rPr>
              <a:t> to open the </a:t>
            </a:r>
            <a:r>
              <a:rPr lang="vi-VN" i="1" dirty="0" err="1">
                <a:solidFill>
                  <a:srgbClr val="0D0D0D"/>
                </a:solidFill>
                <a:latin typeface=".SFUI-Regular"/>
              </a:rPr>
              <a:t>printer</a:t>
            </a:r>
            <a:r>
              <a:rPr lang="vi-VN" i="1" dirty="0">
                <a:solidFill>
                  <a:srgbClr val="0D0D0D"/>
                </a:solidFill>
                <a:latin typeface=".SFUI-Regular"/>
              </a:rPr>
              <a:t> </a:t>
            </a:r>
            <a:r>
              <a:rPr lang="vi-VN" i="1" dirty="0" err="1">
                <a:solidFill>
                  <a:srgbClr val="0D0D0D"/>
                </a:solidFill>
                <a:latin typeface=".SFUI-Regular"/>
              </a:rPr>
              <a:t>properties</a:t>
            </a:r>
            <a:r>
              <a:rPr lang="vi-VN" i="1" dirty="0">
                <a:solidFill>
                  <a:srgbClr val="0D0D0D"/>
                </a:solidFill>
                <a:latin typeface=".SFUI-Regular"/>
              </a:rPr>
              <a:t> window.</a:t>
            </a:r>
            <a:endParaRPr lang="vi-VN" i="1" dirty="0">
              <a:solidFill>
                <a:srgbClr val="0D0D0D"/>
              </a:solidFill>
              <a:latin typeface=".AppleSystemUIFont"/>
            </a:endParaRPr>
          </a:p>
          <a:p>
            <a:r>
              <a:rPr lang="vi-VN" b="1" i="1" dirty="0" err="1">
                <a:solidFill>
                  <a:srgbClr val="0D0D0D"/>
                </a:solidFill>
                <a:latin typeface=".SFUI-Semibold"/>
              </a:rPr>
              <a:t>Step</a:t>
            </a:r>
            <a:r>
              <a:rPr lang="vi-VN" b="1" i="1" dirty="0">
                <a:solidFill>
                  <a:srgbClr val="0D0D0D"/>
                </a:solidFill>
                <a:latin typeface=".SFUI-Semibold"/>
              </a:rPr>
              <a:t> 5:</a:t>
            </a:r>
            <a:r>
              <a:rPr lang="vi-VN" i="1" dirty="0">
                <a:solidFill>
                  <a:srgbClr val="0D0D0D"/>
                </a:solidFill>
                <a:latin typeface=".SFUI-Regular"/>
              </a:rPr>
              <a:t> </a:t>
            </a:r>
            <a:r>
              <a:rPr lang="vi-VN" i="1" dirty="0" err="1">
                <a:solidFill>
                  <a:srgbClr val="0D0D0D"/>
                </a:solidFill>
                <a:latin typeface=".SFUI-Regular"/>
              </a:rPr>
              <a:t>Select</a:t>
            </a:r>
            <a:r>
              <a:rPr lang="vi-VN" i="1" dirty="0">
                <a:solidFill>
                  <a:srgbClr val="0D0D0D"/>
                </a:solidFill>
                <a:latin typeface=".SFUI-Regular"/>
              </a:rPr>
              <a:t> the </a:t>
            </a:r>
            <a:r>
              <a:rPr lang="vi-VN" b="1" i="1" dirty="0">
                <a:solidFill>
                  <a:srgbClr val="0D0D0D"/>
                </a:solidFill>
                <a:latin typeface=".SFUI-Semibold"/>
              </a:rPr>
              <a:t>Sharing</a:t>
            </a:r>
            <a:r>
              <a:rPr lang="vi-VN" i="1" dirty="0">
                <a:solidFill>
                  <a:srgbClr val="0D0D0D"/>
                </a:solidFill>
                <a:latin typeface=".SFUI-Regular"/>
              </a:rPr>
              <a:t> </a:t>
            </a:r>
            <a:r>
              <a:rPr lang="vi-VN" i="1" dirty="0" err="1">
                <a:solidFill>
                  <a:srgbClr val="0D0D0D"/>
                </a:solidFill>
                <a:latin typeface=".SFUI-Regular"/>
              </a:rPr>
              <a:t>tab</a:t>
            </a:r>
            <a:r>
              <a:rPr lang="vi-VN" i="1" dirty="0">
                <a:solidFill>
                  <a:srgbClr val="0D0D0D"/>
                </a:solidFill>
                <a:latin typeface=".SFUI-Regular"/>
              </a:rPr>
              <a:t>, </a:t>
            </a:r>
            <a:r>
              <a:rPr lang="vi-VN" i="1" dirty="0" err="1">
                <a:solidFill>
                  <a:srgbClr val="0D0D0D"/>
                </a:solidFill>
                <a:latin typeface=".SFUI-Regular"/>
              </a:rPr>
              <a:t>check</a:t>
            </a:r>
            <a:r>
              <a:rPr lang="vi-VN" i="1" dirty="0">
                <a:solidFill>
                  <a:srgbClr val="0D0D0D"/>
                </a:solidFill>
                <a:latin typeface=".SFUI-Regular"/>
              </a:rPr>
              <a:t> </a:t>
            </a:r>
            <a:r>
              <a:rPr lang="vi-VN" b="1" i="1" dirty="0">
                <a:solidFill>
                  <a:srgbClr val="0D0D0D"/>
                </a:solidFill>
                <a:latin typeface=".SFUI-Semibold"/>
              </a:rPr>
              <a:t>Share this </a:t>
            </a:r>
            <a:r>
              <a:rPr lang="vi-VN" b="1" i="1" dirty="0" err="1">
                <a:solidFill>
                  <a:srgbClr val="0D0D0D"/>
                </a:solidFill>
                <a:latin typeface=".SFUI-Semibold"/>
              </a:rPr>
              <a:t>printer</a:t>
            </a:r>
            <a:r>
              <a:rPr lang="vi-VN" i="1" dirty="0">
                <a:solidFill>
                  <a:srgbClr val="0D0D0D"/>
                </a:solidFill>
                <a:latin typeface=".SFUI-Regular"/>
              </a:rPr>
              <a:t>, and </a:t>
            </a:r>
            <a:r>
              <a:rPr lang="vi-VN" i="1" dirty="0" err="1">
                <a:solidFill>
                  <a:srgbClr val="0D0D0D"/>
                </a:solidFill>
                <a:latin typeface=".SFUI-Regular"/>
              </a:rPr>
              <a:t>enter</a:t>
            </a:r>
            <a:r>
              <a:rPr lang="vi-VN" i="1" dirty="0">
                <a:solidFill>
                  <a:srgbClr val="0D0D0D"/>
                </a:solidFill>
                <a:latin typeface=".SFUI-Regular"/>
              </a:rPr>
              <a:t> a share name for the </a:t>
            </a:r>
            <a:r>
              <a:rPr lang="vi-VN" i="1" dirty="0" err="1">
                <a:solidFill>
                  <a:srgbClr val="0D0D0D"/>
                </a:solidFill>
                <a:latin typeface=".SFUI-Regular"/>
              </a:rPr>
              <a:t>printer</a:t>
            </a:r>
            <a:r>
              <a:rPr lang="vi-VN" i="1" dirty="0">
                <a:solidFill>
                  <a:srgbClr val="0D0D0D"/>
                </a:solidFill>
                <a:latin typeface=".SFUI-Regular"/>
              </a:rPr>
              <a:t>.</a:t>
            </a:r>
            <a:endParaRPr lang="vi-VN" i="1" dirty="0">
              <a:solidFill>
                <a:srgbClr val="0D0D0D"/>
              </a:solidFill>
              <a:latin typeface=".AppleSystemUIFont"/>
            </a:endParaRPr>
          </a:p>
          <a:p>
            <a:r>
              <a:rPr lang="vi-VN" b="1" i="1" dirty="0" err="1">
                <a:solidFill>
                  <a:srgbClr val="0D0D0D"/>
                </a:solidFill>
                <a:latin typeface=".SFUI-Semibold"/>
              </a:rPr>
              <a:t>Step</a:t>
            </a:r>
            <a:r>
              <a:rPr lang="vi-VN" b="1" i="1" dirty="0">
                <a:solidFill>
                  <a:srgbClr val="0D0D0D"/>
                </a:solidFill>
                <a:latin typeface=".SFUI-Semibold"/>
              </a:rPr>
              <a:t> 6:</a:t>
            </a:r>
            <a:r>
              <a:rPr lang="vi-VN" i="1" dirty="0">
                <a:solidFill>
                  <a:srgbClr val="0D0D0D"/>
                </a:solidFill>
                <a:latin typeface=".SFUI-Regular"/>
              </a:rPr>
              <a:t> </a:t>
            </a:r>
            <a:r>
              <a:rPr lang="vi-VN" i="1" dirty="0" err="1">
                <a:solidFill>
                  <a:srgbClr val="0D0D0D"/>
                </a:solidFill>
                <a:latin typeface=".SFUI-Regular"/>
              </a:rPr>
              <a:t>Click</a:t>
            </a:r>
            <a:r>
              <a:rPr lang="vi-VN" i="1" dirty="0">
                <a:solidFill>
                  <a:srgbClr val="0D0D0D"/>
                </a:solidFill>
                <a:latin typeface=".SFUI-Regular"/>
              </a:rPr>
              <a:t> </a:t>
            </a:r>
            <a:r>
              <a:rPr lang="vi-VN" b="1" i="1" dirty="0" err="1">
                <a:solidFill>
                  <a:srgbClr val="0D0D0D"/>
                </a:solidFill>
                <a:latin typeface=".SFUI-Semibold"/>
              </a:rPr>
              <a:t>Apply</a:t>
            </a:r>
            <a:r>
              <a:rPr lang="vi-VN" i="1" dirty="0">
                <a:solidFill>
                  <a:srgbClr val="0D0D0D"/>
                </a:solidFill>
                <a:latin typeface=".SFUI-Regular"/>
              </a:rPr>
              <a:t> and </a:t>
            </a:r>
            <a:r>
              <a:rPr lang="vi-VN" b="1" i="1" dirty="0">
                <a:solidFill>
                  <a:srgbClr val="0D0D0D"/>
                </a:solidFill>
                <a:latin typeface=".SFUI-Semibold"/>
              </a:rPr>
              <a:t>OK</a:t>
            </a:r>
            <a:r>
              <a:rPr lang="vi-VN" i="1" dirty="0">
                <a:solidFill>
                  <a:srgbClr val="0D0D0D"/>
                </a:solidFill>
                <a:latin typeface=".SFUI-Regular"/>
              </a:rPr>
              <a:t> to </a:t>
            </a:r>
            <a:r>
              <a:rPr lang="vi-VN" i="1" dirty="0" err="1">
                <a:solidFill>
                  <a:srgbClr val="0D0D0D"/>
                </a:solidFill>
                <a:latin typeface=".SFUI-Regular"/>
              </a:rPr>
              <a:t>confirm</a:t>
            </a:r>
            <a:r>
              <a:rPr lang="vi-VN" i="1" dirty="0">
                <a:solidFill>
                  <a:srgbClr val="0D0D0D"/>
                </a:solidFill>
                <a:latin typeface=".SFUI-Regular"/>
              </a:rPr>
              <a:t> the </a:t>
            </a:r>
            <a:r>
              <a:rPr lang="vi-VN" i="1" dirty="0" err="1">
                <a:solidFill>
                  <a:srgbClr val="0D0D0D"/>
                </a:solidFill>
                <a:latin typeface=".SFUI-Regular"/>
              </a:rPr>
              <a:t>settings</a:t>
            </a:r>
            <a:r>
              <a:rPr lang="vi-VN" i="1" dirty="0">
                <a:solidFill>
                  <a:srgbClr val="0D0D0D"/>
                </a:solidFill>
                <a:latin typeface=".SFUI-Regular"/>
              </a:rPr>
              <a:t>.</a:t>
            </a:r>
            <a:endParaRPr lang="vi-VN" i="1" dirty="0">
              <a:solidFill>
                <a:srgbClr val="0D0D0D"/>
              </a:solidFill>
              <a:latin typeface=".AppleSystemUIFont"/>
            </a:endParaRPr>
          </a:p>
          <a:p>
            <a:endParaRPr lang="vi-VN" i="1" dirty="0"/>
          </a:p>
        </p:txBody>
      </p:sp>
    </p:spTree>
    <p:extLst>
      <p:ext uri="{BB962C8B-B14F-4D97-AF65-F5344CB8AC3E}">
        <p14:creationId xmlns:p14="http://schemas.microsoft.com/office/powerpoint/2010/main" val="1723375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êu đề 12">
            <a:extLst>
              <a:ext uri="{FF2B5EF4-FFF2-40B4-BE49-F238E27FC236}">
                <a16:creationId xmlns:a16="http://schemas.microsoft.com/office/drawing/2014/main" id="{ADBBC0E4-4F03-3FD2-F5E7-DD5ED4FA64AE}"/>
              </a:ext>
            </a:extLst>
          </p:cNvPr>
          <p:cNvSpPr>
            <a:spLocks noGrp="1"/>
          </p:cNvSpPr>
          <p:nvPr>
            <p:ph type="title"/>
          </p:nvPr>
        </p:nvSpPr>
        <p:spPr>
          <a:xfrm>
            <a:off x="4871343" y="0"/>
            <a:ext cx="7194955" cy="2643458"/>
          </a:xfrm>
        </p:spPr>
        <p:txBody>
          <a:bodyPr>
            <a:noAutofit/>
          </a:bodyPr>
          <a:lstStyle/>
          <a:p>
            <a:r>
              <a:rPr lang="vi-VN" sz="2000" b="0" i="0" dirty="0">
                <a:solidFill>
                  <a:srgbClr val="0D0D0D"/>
                </a:solidFill>
                <a:effectLst/>
                <a:latin typeface=".SFUI-Regular"/>
              </a:rPr>
              <a:t>1. Open </a:t>
            </a:r>
            <a:r>
              <a:rPr lang="vi-VN" sz="2000" b="1" i="0" dirty="0" err="1">
                <a:solidFill>
                  <a:srgbClr val="0D0D0D"/>
                </a:solidFill>
                <a:effectLst/>
                <a:latin typeface=".SFUI-Semibold"/>
              </a:rPr>
              <a:t>Printers</a:t>
            </a:r>
            <a:r>
              <a:rPr lang="vi-VN" sz="2000" b="1" i="0" dirty="0">
                <a:solidFill>
                  <a:srgbClr val="0D0D0D"/>
                </a:solidFill>
                <a:effectLst/>
                <a:latin typeface=".SFUI-Semibold"/>
              </a:rPr>
              <a:t> &amp; </a:t>
            </a:r>
            <a:r>
              <a:rPr lang="vi-VN" sz="2000" b="1" i="0" dirty="0" err="1">
                <a:solidFill>
                  <a:srgbClr val="0D0D0D"/>
                </a:solidFill>
                <a:effectLst/>
                <a:latin typeface=".SFUI-Semibold"/>
              </a:rPr>
              <a:t>scanners</a:t>
            </a:r>
            <a:br>
              <a:rPr lang="vi-VN" sz="2000" b="0" dirty="0">
                <a:solidFill>
                  <a:srgbClr val="0D0D0D"/>
                </a:solidFill>
                <a:latin typeface=".SFUI-Regular"/>
              </a:rPr>
            </a:br>
            <a:r>
              <a:rPr lang="vi-VN" sz="2000" b="0" dirty="0">
                <a:solidFill>
                  <a:srgbClr val="0D0D0D"/>
                </a:solidFill>
                <a:latin typeface=".SFUI-Regular"/>
              </a:rPr>
              <a:t>2. </a:t>
            </a:r>
            <a:r>
              <a:rPr lang="vi-VN" sz="2000" b="0" dirty="0" err="1">
                <a:solidFill>
                  <a:srgbClr val="0D0D0D"/>
                </a:solidFill>
                <a:latin typeface=".SFUI-Regular"/>
              </a:rPr>
              <a:t>Select</a:t>
            </a:r>
            <a:r>
              <a:rPr lang="vi-VN" sz="2000" b="0" dirty="0">
                <a:solidFill>
                  <a:srgbClr val="0D0D0D"/>
                </a:solidFill>
                <a:latin typeface=".SFUI-Regular"/>
              </a:rPr>
              <a:t> </a:t>
            </a:r>
            <a:r>
              <a:rPr lang="vi-VN" sz="2000" b="1" i="0" dirty="0" err="1">
                <a:solidFill>
                  <a:srgbClr val="0D0D0D"/>
                </a:solidFill>
                <a:effectLst/>
                <a:latin typeface=".SFUI-Semibold"/>
              </a:rPr>
              <a:t>Add</a:t>
            </a:r>
            <a:r>
              <a:rPr lang="vi-VN" sz="2000" b="1" i="0" dirty="0">
                <a:solidFill>
                  <a:srgbClr val="0D0D0D"/>
                </a:solidFill>
                <a:effectLst/>
                <a:latin typeface=".SFUI-Semibold"/>
              </a:rPr>
              <a:t> </a:t>
            </a:r>
            <a:r>
              <a:rPr lang="vi-VN" sz="2000" b="1" i="0" dirty="0" err="1">
                <a:solidFill>
                  <a:srgbClr val="0D0D0D"/>
                </a:solidFill>
                <a:effectLst/>
                <a:latin typeface=".SFUI-Semibold"/>
              </a:rPr>
              <a:t>device</a:t>
            </a:r>
            <a:r>
              <a:rPr lang="vi-VN" sz="2000" b="0" i="0" dirty="0">
                <a:solidFill>
                  <a:srgbClr val="0D0D0D"/>
                </a:solidFill>
                <a:effectLst/>
                <a:latin typeface=".SFUI-Regular"/>
              </a:rPr>
              <a:t> to </a:t>
            </a:r>
            <a:r>
              <a:rPr lang="vi-VN" sz="2000" b="0" i="0" dirty="0" err="1">
                <a:solidFill>
                  <a:srgbClr val="0D0D0D"/>
                </a:solidFill>
                <a:effectLst/>
                <a:latin typeface=".SFUI-Regular"/>
              </a:rPr>
              <a:t>search</a:t>
            </a:r>
            <a:r>
              <a:rPr lang="vi-VN" sz="2000" b="0" i="0" dirty="0">
                <a:solidFill>
                  <a:srgbClr val="0D0D0D"/>
                </a:solidFill>
                <a:effectLst/>
                <a:latin typeface=".SFUI-Regular"/>
              </a:rPr>
              <a:t> for a </a:t>
            </a:r>
            <a:r>
              <a:rPr lang="vi-VN" sz="2000" b="0" i="0" dirty="0" err="1">
                <a:solidFill>
                  <a:srgbClr val="0D0D0D"/>
                </a:solidFill>
                <a:effectLst/>
                <a:latin typeface=".SFUI-Regular"/>
              </a:rPr>
              <a:t>printer</a:t>
            </a:r>
            <a:r>
              <a:rPr lang="vi-VN" sz="2000" b="0" i="0" dirty="0">
                <a:solidFill>
                  <a:srgbClr val="0D0D0D"/>
                </a:solidFill>
                <a:effectLst/>
                <a:latin typeface=".SFUI-Regular"/>
              </a:rPr>
              <a:t>.</a:t>
            </a:r>
            <a:br>
              <a:rPr lang="vi-VN" sz="2000" dirty="0">
                <a:solidFill>
                  <a:srgbClr val="0D0D0D"/>
                </a:solidFill>
                <a:effectLst/>
                <a:latin typeface=".AppleSystemUIFont"/>
              </a:rPr>
            </a:br>
            <a:r>
              <a:rPr lang="vi-VN" sz="2000" dirty="0">
                <a:solidFill>
                  <a:srgbClr val="0D0D0D"/>
                </a:solidFill>
                <a:effectLst/>
                <a:latin typeface=".AppleSystemUIFont"/>
              </a:rPr>
              <a:t>3. </a:t>
            </a:r>
            <a:r>
              <a:rPr lang="vi-VN" sz="2000" b="0" i="0" dirty="0">
                <a:solidFill>
                  <a:srgbClr val="0D0D0D"/>
                </a:solidFill>
                <a:effectLst/>
                <a:latin typeface=".SFUI-Regular"/>
              </a:rPr>
              <a:t>If the </a:t>
            </a:r>
            <a:r>
              <a:rPr lang="vi-VN" sz="2000" b="0" i="0" dirty="0" err="1">
                <a:solidFill>
                  <a:srgbClr val="0D0D0D"/>
                </a:solidFill>
                <a:effectLst/>
                <a:latin typeface=".SFUI-Regular"/>
              </a:rPr>
              <a:t>printer</a:t>
            </a:r>
            <a:r>
              <a:rPr lang="vi-VN" sz="2000" b="0" i="0" dirty="0">
                <a:solidFill>
                  <a:srgbClr val="0D0D0D"/>
                </a:solidFill>
                <a:effectLst/>
                <a:latin typeface=".SFUI-Regular"/>
              </a:rPr>
              <a:t> you </a:t>
            </a:r>
            <a:r>
              <a:rPr lang="vi-VN" sz="2000" b="0" i="0" dirty="0" err="1">
                <a:solidFill>
                  <a:srgbClr val="0D0D0D"/>
                </a:solidFill>
                <a:effectLst/>
                <a:latin typeface=".SFUI-Regular"/>
              </a:rPr>
              <a:t>want</a:t>
            </a:r>
            <a:r>
              <a:rPr lang="vi-VN" sz="2000" b="0" i="0" dirty="0">
                <a:solidFill>
                  <a:srgbClr val="0D0D0D"/>
                </a:solidFill>
                <a:effectLst/>
                <a:latin typeface=".SFUI-Regular"/>
              </a:rPr>
              <a:t> is not </a:t>
            </a:r>
            <a:r>
              <a:rPr lang="vi-VN" sz="2000" b="0" i="0" dirty="0" err="1">
                <a:solidFill>
                  <a:srgbClr val="0D0D0D"/>
                </a:solidFill>
                <a:effectLst/>
                <a:latin typeface=".SFUI-Regular"/>
              </a:rPr>
              <a:t>found</a:t>
            </a:r>
            <a:r>
              <a:rPr lang="vi-VN" sz="2000" b="0" i="0" dirty="0">
                <a:solidFill>
                  <a:srgbClr val="0D0D0D"/>
                </a:solidFill>
                <a:effectLst/>
                <a:latin typeface=".SFUI-Regular"/>
              </a:rPr>
              <a:t>, </a:t>
            </a:r>
            <a:r>
              <a:rPr lang="vi-VN" sz="2000" b="0" i="0" dirty="0" err="1">
                <a:solidFill>
                  <a:srgbClr val="0D0D0D"/>
                </a:solidFill>
                <a:effectLst/>
                <a:latin typeface=".SFUI-Regular"/>
              </a:rPr>
              <a:t>select</a:t>
            </a:r>
            <a:r>
              <a:rPr lang="vi-VN" sz="2000" b="0" i="0" dirty="0">
                <a:solidFill>
                  <a:srgbClr val="0D0D0D"/>
                </a:solidFill>
                <a:effectLst/>
                <a:latin typeface=".SFUI-Regular"/>
              </a:rPr>
              <a:t> </a:t>
            </a:r>
            <a:r>
              <a:rPr lang="vi-VN" sz="2000" b="1" i="0" dirty="0">
                <a:solidFill>
                  <a:srgbClr val="0D0D0D"/>
                </a:solidFill>
                <a:effectLst/>
                <a:latin typeface=".SFUI-Semibold"/>
              </a:rPr>
              <a:t>The </a:t>
            </a:r>
            <a:r>
              <a:rPr lang="vi-VN" sz="2000" b="1" i="0" dirty="0" err="1">
                <a:solidFill>
                  <a:srgbClr val="0D0D0D"/>
                </a:solidFill>
                <a:effectLst/>
                <a:latin typeface=".SFUI-Semibold"/>
              </a:rPr>
              <a:t>printer</a:t>
            </a:r>
            <a:r>
              <a:rPr lang="vi-VN" sz="2000" b="1" i="0" dirty="0">
                <a:solidFill>
                  <a:srgbClr val="0D0D0D"/>
                </a:solidFill>
                <a:effectLst/>
                <a:latin typeface=".SFUI-Semibold"/>
              </a:rPr>
              <a:t> that I </a:t>
            </a:r>
            <a:r>
              <a:rPr lang="vi-VN" sz="2000" b="1" i="0" dirty="0" err="1">
                <a:solidFill>
                  <a:srgbClr val="0D0D0D"/>
                </a:solidFill>
                <a:effectLst/>
                <a:latin typeface=".SFUI-Semibold"/>
              </a:rPr>
              <a:t>want</a:t>
            </a:r>
            <a:r>
              <a:rPr lang="vi-VN" sz="2000" b="1" i="0" dirty="0">
                <a:solidFill>
                  <a:srgbClr val="0D0D0D"/>
                </a:solidFill>
                <a:effectLst/>
                <a:latin typeface=".SFUI-Semibold"/>
              </a:rPr>
              <a:t> </a:t>
            </a:r>
            <a:r>
              <a:rPr lang="vi-VN" sz="2000" b="1" i="0" dirty="0" err="1">
                <a:solidFill>
                  <a:srgbClr val="0D0D0D"/>
                </a:solidFill>
                <a:effectLst/>
                <a:latin typeface=".SFUI-Semibold"/>
              </a:rPr>
              <a:t>isn't</a:t>
            </a:r>
            <a:r>
              <a:rPr lang="vi-VN" sz="2000" b="1" i="0" dirty="0">
                <a:solidFill>
                  <a:srgbClr val="0D0D0D"/>
                </a:solidFill>
                <a:effectLst/>
                <a:latin typeface=".SFUI-Semibold"/>
              </a:rPr>
              <a:t> </a:t>
            </a:r>
            <a:r>
              <a:rPr lang="vi-VN" sz="2000" b="1" i="0" dirty="0" err="1">
                <a:solidFill>
                  <a:srgbClr val="0D0D0D"/>
                </a:solidFill>
                <a:effectLst/>
                <a:latin typeface=".SFUI-Semibold"/>
              </a:rPr>
              <a:t>listed</a:t>
            </a:r>
            <a:r>
              <a:rPr lang="vi-VN" sz="2000" b="0" i="0" dirty="0">
                <a:solidFill>
                  <a:srgbClr val="0D0D0D"/>
                </a:solidFill>
                <a:effectLst/>
                <a:latin typeface=".SFUI-Regular"/>
              </a:rPr>
              <a:t>.</a:t>
            </a:r>
            <a:br>
              <a:rPr lang="vi-VN" sz="2000" dirty="0">
                <a:solidFill>
                  <a:srgbClr val="0D0D0D"/>
                </a:solidFill>
                <a:effectLst/>
                <a:latin typeface=".AppleSystemUIFont"/>
              </a:rPr>
            </a:br>
            <a:r>
              <a:rPr lang="vi-VN" sz="2000" dirty="0">
                <a:solidFill>
                  <a:srgbClr val="0D0D0D"/>
                </a:solidFill>
                <a:effectLst/>
                <a:latin typeface=".AppleSystemUIFont"/>
              </a:rPr>
              <a:t>4. </a:t>
            </a:r>
            <a:r>
              <a:rPr lang="vi-VN" sz="2000" b="0" i="0" dirty="0" err="1">
                <a:solidFill>
                  <a:srgbClr val="0D0D0D"/>
                </a:solidFill>
                <a:effectLst/>
                <a:latin typeface=".SFUI-Regular"/>
              </a:rPr>
              <a:t>Select</a:t>
            </a:r>
            <a:r>
              <a:rPr lang="vi-VN" sz="2000" b="0" i="0" dirty="0">
                <a:solidFill>
                  <a:srgbClr val="0D0D0D"/>
                </a:solidFill>
                <a:effectLst/>
                <a:latin typeface=".SFUI-Regular"/>
              </a:rPr>
              <a:t> </a:t>
            </a:r>
            <a:r>
              <a:rPr lang="vi-VN" sz="2000" b="1" i="0" dirty="0" err="1">
                <a:solidFill>
                  <a:srgbClr val="0D0D0D"/>
                </a:solidFill>
                <a:effectLst/>
                <a:latin typeface=".SFUI-Semibold"/>
              </a:rPr>
              <a:t>Browse</a:t>
            </a:r>
            <a:r>
              <a:rPr lang="vi-VN" sz="2000" b="0" i="0" dirty="0">
                <a:solidFill>
                  <a:srgbClr val="0D0D0D"/>
                </a:solidFill>
                <a:effectLst/>
                <a:latin typeface=".SFUI-Regular"/>
              </a:rPr>
              <a:t> to find the computer sharing the </a:t>
            </a:r>
            <a:r>
              <a:rPr lang="vi-VN" sz="2000" b="0" i="0" dirty="0" err="1">
                <a:solidFill>
                  <a:srgbClr val="0D0D0D"/>
                </a:solidFill>
                <a:effectLst/>
                <a:latin typeface=".SFUI-Regular"/>
              </a:rPr>
              <a:t>printer</a:t>
            </a:r>
            <a:r>
              <a:rPr lang="vi-VN" sz="2000" b="0" i="0" dirty="0">
                <a:solidFill>
                  <a:srgbClr val="0D0D0D"/>
                </a:solidFill>
                <a:effectLst/>
                <a:latin typeface=".SFUI-Regular"/>
              </a:rPr>
              <a:t>.</a:t>
            </a:r>
            <a:br>
              <a:rPr lang="vi-VN" sz="2000" dirty="0">
                <a:solidFill>
                  <a:srgbClr val="0D0D0D"/>
                </a:solidFill>
                <a:effectLst/>
                <a:latin typeface=".AppleSystemUIFont"/>
              </a:rPr>
            </a:br>
            <a:r>
              <a:rPr lang="vi-VN" sz="2000" dirty="0">
                <a:solidFill>
                  <a:srgbClr val="0D0D0D"/>
                </a:solidFill>
                <a:effectLst/>
                <a:latin typeface=".AppleSystemUIFont"/>
              </a:rPr>
              <a:t>5. </a:t>
            </a:r>
            <a:r>
              <a:rPr lang="vi-VN" sz="2000" b="0" dirty="0" err="1">
                <a:solidFill>
                  <a:srgbClr val="0D0D0D"/>
                </a:solidFill>
                <a:effectLst/>
                <a:latin typeface=".AppleSystemUIFont"/>
              </a:rPr>
              <a:t>Select</a:t>
            </a:r>
            <a:r>
              <a:rPr lang="vi-VN" sz="2000" b="0" dirty="0">
                <a:solidFill>
                  <a:srgbClr val="0D0D0D"/>
                </a:solidFill>
                <a:effectLst/>
                <a:latin typeface=".AppleSystemUIFont"/>
              </a:rPr>
              <a:t> </a:t>
            </a:r>
            <a:r>
              <a:rPr lang="vi-VN" sz="2000" b="0" i="0" dirty="0">
                <a:solidFill>
                  <a:srgbClr val="0D0D0D"/>
                </a:solidFill>
                <a:effectLst/>
                <a:latin typeface=".SFUI-Regular"/>
              </a:rPr>
              <a:t>the computer that </a:t>
            </a:r>
            <a:r>
              <a:rPr lang="vi-VN" sz="2000" b="0" i="0" dirty="0" err="1">
                <a:solidFill>
                  <a:srgbClr val="0D0D0D"/>
                </a:solidFill>
                <a:effectLst/>
                <a:latin typeface=".SFUI-Regular"/>
              </a:rPr>
              <a:t>contains</a:t>
            </a:r>
            <a:r>
              <a:rPr lang="vi-VN" sz="2000" b="0" i="0" dirty="0">
                <a:solidFill>
                  <a:srgbClr val="0D0D0D"/>
                </a:solidFill>
                <a:effectLst/>
                <a:latin typeface=".SFUI-Regular"/>
              </a:rPr>
              <a:t> the </a:t>
            </a:r>
            <a:r>
              <a:rPr lang="vi-VN" sz="2000" b="0" i="0" dirty="0" err="1">
                <a:solidFill>
                  <a:srgbClr val="0D0D0D"/>
                </a:solidFill>
                <a:effectLst/>
                <a:latin typeface=".SFUI-Regular"/>
              </a:rPr>
              <a:t>printer</a:t>
            </a:r>
            <a:r>
              <a:rPr lang="vi-VN" sz="2000" b="0" i="0" dirty="0">
                <a:solidFill>
                  <a:srgbClr val="0D0D0D"/>
                </a:solidFill>
                <a:effectLst/>
                <a:latin typeface=".SFUI-Regular"/>
              </a:rPr>
              <a:t>, then </a:t>
            </a:r>
            <a:r>
              <a:rPr lang="vi-VN" sz="2000" b="0" i="0" dirty="0" err="1">
                <a:solidFill>
                  <a:srgbClr val="0D0D0D"/>
                </a:solidFill>
                <a:effectLst/>
                <a:latin typeface=".SFUI-Regular"/>
              </a:rPr>
              <a:t>select</a:t>
            </a:r>
            <a:r>
              <a:rPr lang="vi-VN" sz="2000" b="0" i="0" dirty="0">
                <a:solidFill>
                  <a:srgbClr val="0D0D0D"/>
                </a:solidFill>
                <a:effectLst/>
                <a:latin typeface=".SFUI-Regular"/>
              </a:rPr>
              <a:t> the  6 </a:t>
            </a:r>
            <a:r>
              <a:rPr lang="vi-VN" sz="2000" b="0" i="0" dirty="0" err="1">
                <a:solidFill>
                  <a:srgbClr val="0D0D0D"/>
                </a:solidFill>
                <a:effectLst/>
                <a:latin typeface=".SFUI-Regular"/>
              </a:rPr>
              <a:t>Printer</a:t>
            </a:r>
            <a:r>
              <a:rPr lang="vi-VN" sz="2000" b="0" i="0" dirty="0">
                <a:solidFill>
                  <a:srgbClr val="0D0D0D"/>
                </a:solidFill>
                <a:effectLst/>
                <a:latin typeface=".SFUI-Regular"/>
              </a:rPr>
              <a:t> you </a:t>
            </a:r>
            <a:r>
              <a:rPr lang="vi-VN" sz="2000" b="0" i="0" dirty="0" err="1">
                <a:solidFill>
                  <a:srgbClr val="0D0D0D"/>
                </a:solidFill>
                <a:effectLst/>
                <a:latin typeface=".SFUI-Regular"/>
              </a:rPr>
              <a:t>want</a:t>
            </a:r>
            <a:r>
              <a:rPr lang="vi-VN" sz="2000" b="0" i="0" dirty="0">
                <a:solidFill>
                  <a:srgbClr val="0D0D0D"/>
                </a:solidFill>
                <a:effectLst/>
                <a:latin typeface=".SFUI-Regular"/>
              </a:rPr>
              <a:t> to </a:t>
            </a:r>
            <a:r>
              <a:rPr lang="vi-VN" sz="2000" b="0" i="0" dirty="0" err="1">
                <a:solidFill>
                  <a:srgbClr val="0D0D0D"/>
                </a:solidFill>
                <a:effectLst/>
                <a:latin typeface=".SFUI-Regular"/>
              </a:rPr>
              <a:t>connect</a:t>
            </a:r>
            <a:r>
              <a:rPr lang="vi-VN" sz="2000" b="0" i="0" dirty="0">
                <a:solidFill>
                  <a:srgbClr val="0D0D0D"/>
                </a:solidFill>
                <a:effectLst/>
                <a:latin typeface=".SFUI-Regular"/>
              </a:rPr>
              <a:t> to.</a:t>
            </a:r>
            <a:br>
              <a:rPr lang="vi-VN" sz="2000" dirty="0">
                <a:solidFill>
                  <a:srgbClr val="0D0D0D"/>
                </a:solidFill>
                <a:effectLst/>
                <a:latin typeface=".AppleSystemUIFont"/>
              </a:rPr>
            </a:br>
            <a:r>
              <a:rPr lang="vi-VN" sz="2000" dirty="0">
                <a:solidFill>
                  <a:srgbClr val="0D0D0D"/>
                </a:solidFill>
                <a:latin typeface=".AppleSystemUIFont"/>
              </a:rPr>
              <a:t>6.</a:t>
            </a:r>
            <a:r>
              <a:rPr lang="vi-VN" sz="2000" b="0" dirty="0">
                <a:solidFill>
                  <a:srgbClr val="0D0D0D"/>
                </a:solidFill>
                <a:latin typeface=".AppleSystemUIFont"/>
              </a:rPr>
              <a:t> </a:t>
            </a:r>
            <a:r>
              <a:rPr lang="vi-VN" sz="2000" b="0" dirty="0" err="1">
                <a:solidFill>
                  <a:srgbClr val="0D0D0D"/>
                </a:solidFill>
                <a:latin typeface=".AppleSystemUIFont"/>
              </a:rPr>
              <a:t>Click</a:t>
            </a:r>
            <a:r>
              <a:rPr lang="vi-VN" sz="2000" b="0" dirty="0">
                <a:solidFill>
                  <a:srgbClr val="0D0D0D"/>
                </a:solidFill>
                <a:latin typeface=".AppleSystemUIFont"/>
              </a:rPr>
              <a:t> </a:t>
            </a:r>
            <a:r>
              <a:rPr lang="vi-VN" sz="2000" b="1" i="0" dirty="0" err="1">
                <a:solidFill>
                  <a:srgbClr val="0D0D0D"/>
                </a:solidFill>
                <a:effectLst/>
                <a:latin typeface=".SFUI-Semibold"/>
              </a:rPr>
              <a:t>Select</a:t>
            </a:r>
            <a:r>
              <a:rPr lang="vi-VN" sz="2000" b="0" i="0" dirty="0">
                <a:solidFill>
                  <a:srgbClr val="0D0D0D"/>
                </a:solidFill>
                <a:effectLst/>
                <a:latin typeface=".SFUI-Regular"/>
              </a:rPr>
              <a:t> and </a:t>
            </a:r>
            <a:r>
              <a:rPr lang="vi-VN" sz="2000" b="1" i="0" dirty="0" err="1">
                <a:solidFill>
                  <a:srgbClr val="0D0D0D"/>
                </a:solidFill>
                <a:effectLst/>
                <a:latin typeface=".SFUI-Semibold"/>
              </a:rPr>
              <a:t>Next</a:t>
            </a:r>
            <a:r>
              <a:rPr lang="vi-VN" sz="2000" b="0" i="0" dirty="0">
                <a:solidFill>
                  <a:srgbClr val="0D0D0D"/>
                </a:solidFill>
                <a:effectLst/>
                <a:latin typeface=".SFUI-Regular"/>
              </a:rPr>
              <a:t> to </a:t>
            </a:r>
            <a:r>
              <a:rPr lang="vi-VN" sz="2000" b="0" i="0" dirty="0" err="1">
                <a:solidFill>
                  <a:srgbClr val="0D0D0D"/>
                </a:solidFill>
                <a:effectLst/>
                <a:latin typeface=".SFUI-Regular"/>
              </a:rPr>
              <a:t>complete</a:t>
            </a:r>
            <a:r>
              <a:rPr lang="vi-VN" sz="2000" b="0" i="0" dirty="0">
                <a:solidFill>
                  <a:srgbClr val="0D0D0D"/>
                </a:solidFill>
                <a:effectLst/>
                <a:latin typeface=".SFUI-Regular"/>
              </a:rPr>
              <a:t> the </a:t>
            </a:r>
            <a:r>
              <a:rPr lang="vi-VN" sz="2000" b="0" i="0" dirty="0" err="1">
                <a:solidFill>
                  <a:srgbClr val="0D0D0D"/>
                </a:solidFill>
                <a:effectLst/>
                <a:latin typeface=".SFUI-Regular"/>
              </a:rPr>
              <a:t>installation</a:t>
            </a:r>
            <a:r>
              <a:rPr lang="vi-VN" sz="2000" b="0" i="0" dirty="0">
                <a:solidFill>
                  <a:srgbClr val="0D0D0D"/>
                </a:solidFill>
                <a:effectLst/>
                <a:latin typeface=".SFUI-Regular"/>
              </a:rPr>
              <a:t>.</a:t>
            </a:r>
            <a:br>
              <a:rPr lang="vi-VN" sz="2000" dirty="0">
                <a:solidFill>
                  <a:srgbClr val="0D0D0D"/>
                </a:solidFill>
                <a:effectLst/>
                <a:latin typeface=".AppleSystemUIFont"/>
              </a:rPr>
            </a:br>
            <a:r>
              <a:rPr lang="vi-VN" sz="2000" dirty="0">
                <a:solidFill>
                  <a:srgbClr val="0D0D0D"/>
                </a:solidFill>
                <a:effectLst/>
                <a:latin typeface=".AppleSystemUIFont"/>
              </a:rPr>
              <a:t>7.</a:t>
            </a:r>
            <a:r>
              <a:rPr lang="vi-VN" sz="2000" b="0" dirty="0">
                <a:solidFill>
                  <a:srgbClr val="0D0D0D"/>
                </a:solidFill>
                <a:effectLst/>
                <a:latin typeface=".AppleSystemUIFont"/>
              </a:rPr>
              <a:t> </a:t>
            </a:r>
            <a:r>
              <a:rPr lang="vi-VN" sz="2000" b="0" i="0" dirty="0">
                <a:solidFill>
                  <a:srgbClr val="0D0D0D"/>
                </a:solidFill>
                <a:effectLst/>
                <a:latin typeface=".SFUI-Regular"/>
              </a:rPr>
              <a:t>Open a </a:t>
            </a:r>
            <a:r>
              <a:rPr lang="vi-VN" sz="2000" b="0" i="0" dirty="0" err="1">
                <a:solidFill>
                  <a:srgbClr val="0D0D0D"/>
                </a:solidFill>
                <a:effectLst/>
                <a:latin typeface=".SFUI-Regular"/>
              </a:rPr>
              <a:t>document</a:t>
            </a:r>
            <a:r>
              <a:rPr lang="vi-VN" sz="2000" b="0" i="0" dirty="0">
                <a:solidFill>
                  <a:srgbClr val="0D0D0D"/>
                </a:solidFill>
                <a:effectLst/>
                <a:latin typeface=".SFUI-Regular"/>
              </a:rPr>
              <a:t>, </a:t>
            </a:r>
            <a:r>
              <a:rPr lang="vi-VN" sz="2000" b="0" i="0" dirty="0" err="1">
                <a:solidFill>
                  <a:srgbClr val="0D0D0D"/>
                </a:solidFill>
                <a:effectLst/>
                <a:latin typeface=".SFUI-Regular"/>
              </a:rPr>
              <a:t>select</a:t>
            </a:r>
            <a:r>
              <a:rPr lang="vi-VN" sz="2000" b="0" i="0" dirty="0">
                <a:solidFill>
                  <a:srgbClr val="0D0D0D"/>
                </a:solidFill>
                <a:effectLst/>
                <a:latin typeface=".SFUI-Regular"/>
              </a:rPr>
              <a:t> the </a:t>
            </a:r>
            <a:r>
              <a:rPr lang="vi-VN" sz="2000" b="0" i="0" dirty="0" err="1">
                <a:solidFill>
                  <a:srgbClr val="0D0D0D"/>
                </a:solidFill>
                <a:effectLst/>
                <a:latin typeface=".SFUI-Regular"/>
              </a:rPr>
              <a:t>newly</a:t>
            </a:r>
            <a:r>
              <a:rPr lang="vi-VN" sz="2000" b="0" i="0" dirty="0">
                <a:solidFill>
                  <a:srgbClr val="0D0D0D"/>
                </a:solidFill>
                <a:effectLst/>
                <a:latin typeface=".SFUI-Regular"/>
              </a:rPr>
              <a:t> </a:t>
            </a:r>
            <a:r>
              <a:rPr lang="vi-VN" sz="2000" b="0" i="0" dirty="0" err="1">
                <a:solidFill>
                  <a:srgbClr val="0D0D0D"/>
                </a:solidFill>
                <a:effectLst/>
                <a:latin typeface=".SFUI-Regular"/>
              </a:rPr>
              <a:t>connected</a:t>
            </a:r>
            <a:r>
              <a:rPr lang="vi-VN" sz="2000" b="0" i="0" dirty="0">
                <a:solidFill>
                  <a:srgbClr val="0D0D0D"/>
                </a:solidFill>
                <a:effectLst/>
                <a:latin typeface=".SFUI-Regular"/>
              </a:rPr>
              <a:t> network </a:t>
            </a:r>
            <a:r>
              <a:rPr lang="vi-VN" sz="2000" b="0" i="0" dirty="0" err="1">
                <a:solidFill>
                  <a:srgbClr val="0D0D0D"/>
                </a:solidFill>
                <a:effectLst/>
                <a:latin typeface=".SFUI-Regular"/>
              </a:rPr>
              <a:t>printer</a:t>
            </a:r>
            <a:r>
              <a:rPr lang="vi-VN" sz="2000" b="0" i="0" dirty="0">
                <a:solidFill>
                  <a:srgbClr val="0D0D0D"/>
                </a:solidFill>
                <a:effectLst/>
                <a:latin typeface=".SFUI-Regular"/>
              </a:rPr>
              <a:t>, and </a:t>
            </a:r>
            <a:r>
              <a:rPr lang="vi-VN" sz="2000" b="0" i="0" dirty="0" err="1">
                <a:solidFill>
                  <a:srgbClr val="0D0D0D"/>
                </a:solidFill>
                <a:effectLst/>
                <a:latin typeface=".SFUI-Regular"/>
              </a:rPr>
              <a:t>perform</a:t>
            </a:r>
            <a:r>
              <a:rPr lang="vi-VN" sz="2000" b="0" i="0" dirty="0">
                <a:solidFill>
                  <a:srgbClr val="0D0D0D"/>
                </a:solidFill>
                <a:effectLst/>
                <a:latin typeface=".SFUI-Regular"/>
              </a:rPr>
              <a:t> a test </a:t>
            </a:r>
            <a:r>
              <a:rPr lang="vi-VN" sz="2000" b="0" i="0" dirty="0" err="1">
                <a:solidFill>
                  <a:srgbClr val="0D0D0D"/>
                </a:solidFill>
                <a:effectLst/>
                <a:latin typeface=".SFUI-Regular"/>
              </a:rPr>
              <a:t>print</a:t>
            </a:r>
            <a:r>
              <a:rPr lang="vi-VN" sz="2000" b="0" i="0" dirty="0">
                <a:solidFill>
                  <a:srgbClr val="0D0D0D"/>
                </a:solidFill>
                <a:effectLst/>
                <a:latin typeface=".SFUI-Regular"/>
              </a:rPr>
              <a:t>.</a:t>
            </a:r>
            <a:endParaRPr lang="vi-VN" sz="2000" dirty="0">
              <a:solidFill>
                <a:srgbClr val="0D0D0D"/>
              </a:solidFill>
              <a:effectLst/>
              <a:latin typeface=".AppleSystemUIFont"/>
            </a:endParaRPr>
          </a:p>
        </p:txBody>
      </p:sp>
      <p:sp>
        <p:nvSpPr>
          <p:cNvPr id="4" name="Chỗ dành sẵn cho Nội dung 3">
            <a:extLst>
              <a:ext uri="{FF2B5EF4-FFF2-40B4-BE49-F238E27FC236}">
                <a16:creationId xmlns:a16="http://schemas.microsoft.com/office/drawing/2014/main" id="{A7463A6F-06C1-F03C-23C7-5D8B56682491}"/>
              </a:ext>
            </a:extLst>
          </p:cNvPr>
          <p:cNvSpPr>
            <a:spLocks noGrp="1"/>
          </p:cNvSpPr>
          <p:nvPr>
            <p:ph sz="half" idx="1"/>
          </p:nvPr>
        </p:nvSpPr>
        <p:spPr>
          <a:xfrm>
            <a:off x="122526" y="970621"/>
            <a:ext cx="4295669" cy="3268236"/>
          </a:xfrm>
        </p:spPr>
        <p:txBody>
          <a:bodyPr>
            <a:noAutofit/>
          </a:bodyPr>
          <a:lstStyle/>
          <a:p>
            <a:pPr marL="388620" indent="-342900">
              <a:buFont typeface="+mj-lt"/>
              <a:buAutoNum type="arabicPeriod"/>
            </a:pPr>
            <a:r>
              <a:rPr lang="vi-VN" b="0" dirty="0">
                <a:effectLst/>
                <a:latin typeface="Helvetica" pitchFamily="2" charset="0"/>
              </a:rPr>
              <a:t>Mở </a:t>
            </a:r>
            <a:r>
              <a:rPr lang="vi-VN" b="1" dirty="0" err="1">
                <a:effectLst/>
                <a:latin typeface="Helvetica" pitchFamily="2" charset="0"/>
              </a:rPr>
              <a:t>Printers</a:t>
            </a:r>
            <a:r>
              <a:rPr lang="vi-VN" b="1" dirty="0">
                <a:effectLst/>
                <a:latin typeface="Helvetica" pitchFamily="2" charset="0"/>
              </a:rPr>
              <a:t> &amp; </a:t>
            </a:r>
            <a:r>
              <a:rPr lang="vi-VN" b="1" dirty="0" err="1">
                <a:effectLst/>
                <a:latin typeface="Helvetica" pitchFamily="2" charset="0"/>
              </a:rPr>
              <a:t>scanners</a:t>
            </a:r>
            <a:r>
              <a:rPr lang="vi-VN" b="1" dirty="0">
                <a:effectLst/>
                <a:latin typeface="Helvetica" pitchFamily="2" charset="0"/>
              </a:rPr>
              <a:t>.</a:t>
            </a:r>
          </a:p>
          <a:p>
            <a:pPr marL="388620" indent="-342900">
              <a:buFont typeface="+mj-lt"/>
              <a:buAutoNum type="arabicPeriod"/>
            </a:pPr>
            <a:r>
              <a:rPr lang="vi-VN" b="0" dirty="0">
                <a:effectLst/>
                <a:latin typeface="Helvetica" pitchFamily="2" charset="0"/>
              </a:rPr>
              <a:t> Chọn </a:t>
            </a:r>
            <a:r>
              <a:rPr lang="vi-VN" b="1" dirty="0" err="1">
                <a:effectLst/>
                <a:latin typeface="Helvetica" pitchFamily="2" charset="0"/>
              </a:rPr>
              <a:t>Add</a:t>
            </a:r>
            <a:r>
              <a:rPr lang="vi-VN" b="1" dirty="0">
                <a:effectLst/>
                <a:latin typeface="Helvetica" pitchFamily="2" charset="0"/>
              </a:rPr>
              <a:t> </a:t>
            </a:r>
            <a:r>
              <a:rPr lang="vi-VN" b="1" dirty="0" err="1">
                <a:effectLst/>
                <a:latin typeface="Helvetica" pitchFamily="2" charset="0"/>
              </a:rPr>
              <a:t>device</a:t>
            </a:r>
            <a:r>
              <a:rPr lang="vi-VN" b="0" dirty="0">
                <a:effectLst/>
                <a:latin typeface="Helvetica" pitchFamily="2" charset="0"/>
              </a:rPr>
              <a:t> để tim máy in</a:t>
            </a:r>
            <a:endParaRPr lang="vi-VN" dirty="0">
              <a:effectLst/>
              <a:latin typeface="Helvetica" pitchFamily="2" charset="0"/>
            </a:endParaRPr>
          </a:p>
          <a:p>
            <a:pPr marL="388620" lvl="0" indent="-342900">
              <a:buFont typeface="+mj-lt"/>
              <a:buAutoNum type="arabicPeriod"/>
            </a:pPr>
            <a:r>
              <a:rPr lang="vi-VN" b="0" dirty="0">
                <a:effectLst/>
                <a:latin typeface="Helvetica" pitchFamily="2" charset="0"/>
              </a:rPr>
              <a:t>﻿Nếu không thấy máy in cần tìm, chọn </a:t>
            </a:r>
            <a:r>
              <a:rPr lang="vi-VN" b="1" dirty="0">
                <a:effectLst/>
                <a:latin typeface="Helvetica" pitchFamily="2" charset="0"/>
              </a:rPr>
              <a:t>The </a:t>
            </a:r>
            <a:r>
              <a:rPr lang="vi-VN" b="1" dirty="0" err="1">
                <a:effectLst/>
                <a:latin typeface="Helvetica" pitchFamily="2" charset="0"/>
              </a:rPr>
              <a:t>printer</a:t>
            </a:r>
            <a:r>
              <a:rPr lang="vi-VN" b="1" dirty="0">
                <a:effectLst/>
                <a:latin typeface="Helvetica" pitchFamily="2" charset="0"/>
              </a:rPr>
              <a:t> that I </a:t>
            </a:r>
            <a:r>
              <a:rPr lang="vi-VN" b="1" dirty="0" err="1">
                <a:effectLst/>
                <a:latin typeface="Helvetica" pitchFamily="2" charset="0"/>
              </a:rPr>
              <a:t>want</a:t>
            </a:r>
            <a:r>
              <a:rPr lang="vi-VN" b="1" dirty="0">
                <a:effectLst/>
                <a:latin typeface="Helvetica" pitchFamily="2" charset="0"/>
              </a:rPr>
              <a:t> </a:t>
            </a:r>
            <a:r>
              <a:rPr lang="vi-VN" b="1" dirty="0" err="1">
                <a:effectLst/>
                <a:latin typeface="Helvetica" pitchFamily="2" charset="0"/>
              </a:rPr>
              <a:t>isn't</a:t>
            </a:r>
            <a:r>
              <a:rPr lang="vi-VN" b="1" dirty="0">
                <a:effectLst/>
                <a:latin typeface="Helvetica" pitchFamily="2" charset="0"/>
              </a:rPr>
              <a:t> </a:t>
            </a:r>
            <a:r>
              <a:rPr lang="vi-VN" b="1" dirty="0" err="1">
                <a:effectLst/>
                <a:latin typeface="Helvetica" pitchFamily="2" charset="0"/>
              </a:rPr>
              <a:t>listed</a:t>
            </a:r>
            <a:r>
              <a:rPr lang="vi-VN" b="1" dirty="0">
                <a:effectLst/>
                <a:latin typeface="Helvetica" pitchFamily="2" charset="0"/>
              </a:rPr>
              <a:t>.</a:t>
            </a:r>
          </a:p>
          <a:p>
            <a:pPr marL="388620" lvl="0" indent="-342900">
              <a:buFont typeface="+mj-lt"/>
              <a:buAutoNum type="arabicPeriod"/>
            </a:pPr>
            <a:r>
              <a:rPr lang="vi-VN" b="0" dirty="0">
                <a:effectLst/>
                <a:latin typeface="Helvetica" pitchFamily="2" charset="0"/>
              </a:rPr>
              <a:t>﻿Chọn </a:t>
            </a:r>
            <a:r>
              <a:rPr lang="vi-VN" b="1" dirty="0" err="1">
                <a:effectLst/>
                <a:latin typeface="Helvetica" pitchFamily="2" charset="0"/>
              </a:rPr>
              <a:t>Browse</a:t>
            </a:r>
            <a:r>
              <a:rPr lang="vi-VN" b="0" dirty="0">
                <a:effectLst/>
                <a:latin typeface="Helvetica" pitchFamily="2" charset="0"/>
              </a:rPr>
              <a:t> để tìm máy tính đang chia sẻ máy in.</a:t>
            </a:r>
            <a:endParaRPr lang="vi-VN" dirty="0">
              <a:effectLst/>
              <a:latin typeface="Helvetica" pitchFamily="2" charset="0"/>
            </a:endParaRPr>
          </a:p>
          <a:p>
            <a:pPr marL="388620" lvl="0" indent="-342900">
              <a:buFont typeface="+mj-lt"/>
              <a:buAutoNum type="arabicPeriod"/>
            </a:pPr>
            <a:r>
              <a:rPr lang="vi-VN" b="0" dirty="0">
                <a:effectLst/>
                <a:latin typeface="Helvetica" pitchFamily="2" charset="0"/>
              </a:rPr>
              <a:t>﻿Chọn máy tính chứa máy in, sau đó chọn máy in cần kết nối.</a:t>
            </a:r>
            <a:endParaRPr lang="vi-VN" dirty="0">
              <a:effectLst/>
              <a:latin typeface="Helvetica" pitchFamily="2" charset="0"/>
            </a:endParaRPr>
          </a:p>
          <a:p>
            <a:pPr marL="388620" lvl="0" indent="-342900">
              <a:buFont typeface="+mj-lt"/>
              <a:buAutoNum type="arabicPeriod"/>
            </a:pPr>
            <a:r>
              <a:rPr lang="vi-VN" b="0" dirty="0">
                <a:effectLst/>
                <a:latin typeface="Helvetica" pitchFamily="2" charset="0"/>
              </a:rPr>
              <a:t>﻿Nhấn </a:t>
            </a:r>
            <a:r>
              <a:rPr lang="vi-VN" b="1" dirty="0" err="1">
                <a:effectLst/>
                <a:latin typeface="Helvetica" pitchFamily="2" charset="0"/>
              </a:rPr>
              <a:t>Select</a:t>
            </a:r>
            <a:r>
              <a:rPr lang="vi-VN" b="0" dirty="0">
                <a:effectLst/>
                <a:latin typeface="Helvetica" pitchFamily="2" charset="0"/>
              </a:rPr>
              <a:t> và </a:t>
            </a:r>
            <a:r>
              <a:rPr lang="vi-VN" b="1" dirty="0" err="1">
                <a:effectLst/>
                <a:latin typeface="Helvetica" pitchFamily="2" charset="0"/>
              </a:rPr>
              <a:t>Next</a:t>
            </a:r>
            <a:r>
              <a:rPr lang="vi-VN" b="0" dirty="0">
                <a:effectLst/>
                <a:latin typeface="Helvetica" pitchFamily="2" charset="0"/>
              </a:rPr>
              <a:t> để hoàn thành việc cài đặt.</a:t>
            </a:r>
            <a:endParaRPr lang="vi-VN" dirty="0">
              <a:effectLst/>
              <a:latin typeface="Helvetica" pitchFamily="2" charset="0"/>
            </a:endParaRPr>
          </a:p>
          <a:p>
            <a:pPr marL="388620" lvl="0" indent="-342900">
              <a:buFont typeface="+mj-lt"/>
              <a:buAutoNum type="arabicPeriod"/>
            </a:pPr>
            <a:r>
              <a:rPr lang="vi-VN" b="0" dirty="0">
                <a:effectLst/>
                <a:latin typeface="Helvetica" pitchFamily="2" charset="0"/>
              </a:rPr>
              <a:t>﻿Mở một tài liệu, chọn máy in mạng vừa kết nối và thực hiện in thử.</a:t>
            </a:r>
            <a:endParaRPr lang="vi-VN" dirty="0">
              <a:effectLst/>
              <a:latin typeface="Helvetica" pitchFamily="2" charset="0"/>
            </a:endParaRPr>
          </a:p>
          <a:p>
            <a:endParaRPr lang="vi-VN" dirty="0"/>
          </a:p>
        </p:txBody>
      </p:sp>
      <p:sp>
        <p:nvSpPr>
          <p:cNvPr id="3" name="Chỗ dành sẵn cho Văn bản 2">
            <a:extLst>
              <a:ext uri="{FF2B5EF4-FFF2-40B4-BE49-F238E27FC236}">
                <a16:creationId xmlns:a16="http://schemas.microsoft.com/office/drawing/2014/main" id="{CCF84E51-C9E6-A386-690A-A431D54F8D4C}"/>
              </a:ext>
            </a:extLst>
          </p:cNvPr>
          <p:cNvSpPr>
            <a:spLocks noGrp="1"/>
          </p:cNvSpPr>
          <p:nvPr>
            <p:ph sz="half" idx="2"/>
          </p:nvPr>
        </p:nvSpPr>
        <p:spPr>
          <a:xfrm>
            <a:off x="0" y="433659"/>
            <a:ext cx="5324494" cy="267784"/>
          </a:xfrm>
        </p:spPr>
        <p:txBody>
          <a:bodyPr>
            <a:noAutofit/>
          </a:bodyPr>
          <a:lstStyle/>
          <a:p>
            <a:pPr marL="45720" indent="0">
              <a:buNone/>
            </a:pPr>
            <a:r>
              <a:rPr lang="vi-VN" b="0" i="0" dirty="0">
                <a:effectLst/>
                <a:latin typeface="Helvetica" pitchFamily="2" charset="0"/>
              </a:rPr>
              <a:t> </a:t>
            </a:r>
            <a:r>
              <a:rPr lang="vi-VN" b="1" i="0" dirty="0">
                <a:solidFill>
                  <a:schemeClr val="accent2">
                    <a:lumMod val="75000"/>
                  </a:schemeClr>
                </a:solidFill>
                <a:effectLst/>
                <a:latin typeface="Helvetica" pitchFamily="2" charset="0"/>
              </a:rPr>
              <a:t>B) - Kết nối máy in từ máy tính khác</a:t>
            </a:r>
            <a:endParaRPr lang="vi-VN" b="1" dirty="0">
              <a:solidFill>
                <a:schemeClr val="accent2">
                  <a:lumMod val="75000"/>
                </a:schemeClr>
              </a:solidFill>
              <a:effectLst/>
              <a:latin typeface="Helvetica" pitchFamily="2" charset="0"/>
            </a:endParaRPr>
          </a:p>
          <a:p>
            <a:pPr marL="45720" indent="0">
              <a:buNone/>
            </a:pPr>
            <a:endParaRPr lang="vi-VN" dirty="0"/>
          </a:p>
        </p:txBody>
      </p:sp>
      <p:pic>
        <p:nvPicPr>
          <p:cNvPr id="9" name="Hình ảnh 8">
            <a:extLst>
              <a:ext uri="{FF2B5EF4-FFF2-40B4-BE49-F238E27FC236}">
                <a16:creationId xmlns:a16="http://schemas.microsoft.com/office/drawing/2014/main" id="{C1325071-57B2-1D63-ED65-203A2B10E8B5}"/>
              </a:ext>
            </a:extLst>
          </p:cNvPr>
          <p:cNvPicPr>
            <a:picLocks noChangeAspect="1"/>
          </p:cNvPicPr>
          <p:nvPr/>
        </p:nvPicPr>
        <p:blipFill>
          <a:blip r:embed="rId2"/>
          <a:stretch>
            <a:fillRect/>
          </a:stretch>
        </p:blipFill>
        <p:spPr>
          <a:xfrm>
            <a:off x="4418195" y="2643458"/>
            <a:ext cx="7440885" cy="4088781"/>
          </a:xfrm>
          <a:prstGeom prst="rect">
            <a:avLst/>
          </a:prstGeom>
        </p:spPr>
      </p:pic>
    </p:spTree>
    <p:extLst>
      <p:ext uri="{BB962C8B-B14F-4D97-AF65-F5344CB8AC3E}">
        <p14:creationId xmlns:p14="http://schemas.microsoft.com/office/powerpoint/2010/main" val="647346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êu đề 5">
            <a:extLst>
              <a:ext uri="{FF2B5EF4-FFF2-40B4-BE49-F238E27FC236}">
                <a16:creationId xmlns:a16="http://schemas.microsoft.com/office/drawing/2014/main" id="{697D1E4D-F474-9433-B4F2-03061A279677}"/>
              </a:ext>
            </a:extLst>
          </p:cNvPr>
          <p:cNvSpPr>
            <a:spLocks noGrp="1"/>
          </p:cNvSpPr>
          <p:nvPr>
            <p:ph type="title"/>
          </p:nvPr>
        </p:nvSpPr>
        <p:spPr>
          <a:xfrm>
            <a:off x="2516729" y="1570463"/>
            <a:ext cx="7155366" cy="3717073"/>
          </a:xfrm>
        </p:spPr>
        <p:txBody>
          <a:bodyPr>
            <a:noAutofit/>
          </a:bodyPr>
          <a:lstStyle/>
          <a:p>
            <a:pPr algn="ctr"/>
            <a:r>
              <a:rPr lang="vi-VN" sz="4500" dirty="0"/>
              <a:t>Cảm Ơn Thầy Và Các Bạn Đã Lắng Nghe Bài Thuyết Trình</a:t>
            </a:r>
            <a:br>
              <a:rPr lang="vi-VN" sz="4500" dirty="0"/>
            </a:br>
            <a:r>
              <a:rPr lang="vi-VN" sz="4500" i="1" dirty="0"/>
              <a:t> ( </a:t>
            </a:r>
            <a:r>
              <a:rPr lang="vi-VN" sz="3500" b="0" i="1" dirty="0">
                <a:effectLst/>
                <a:latin typeface="inherit"/>
              </a:rPr>
              <a:t>Thank you, </a:t>
            </a:r>
            <a:r>
              <a:rPr lang="vi-VN" sz="3500" b="0" i="1" dirty="0" err="1">
                <a:effectLst/>
                <a:latin typeface="inherit"/>
              </a:rPr>
              <a:t>teacher</a:t>
            </a:r>
            <a:r>
              <a:rPr lang="vi-VN" sz="3500" b="0" i="1" dirty="0">
                <a:effectLst/>
                <a:latin typeface="inherit"/>
              </a:rPr>
              <a:t> and </a:t>
            </a:r>
            <a:r>
              <a:rPr lang="vi-VN" sz="3500" b="0" i="1" dirty="0" err="1">
                <a:effectLst/>
                <a:latin typeface="inherit"/>
              </a:rPr>
              <a:t>everyone</a:t>
            </a:r>
            <a:r>
              <a:rPr lang="vi-VN" sz="3500" b="0" i="1" dirty="0">
                <a:effectLst/>
                <a:latin typeface="inherit"/>
              </a:rPr>
              <a:t>, for </a:t>
            </a:r>
            <a:r>
              <a:rPr lang="vi-VN" sz="3500" b="0" i="1" dirty="0" err="1">
                <a:effectLst/>
                <a:latin typeface="inherit"/>
              </a:rPr>
              <a:t>listening</a:t>
            </a:r>
            <a:r>
              <a:rPr lang="vi-VN" sz="3500" b="0" i="1" dirty="0">
                <a:effectLst/>
                <a:latin typeface="inherit"/>
              </a:rPr>
              <a:t> to the </a:t>
            </a:r>
            <a:r>
              <a:rPr lang="vi-VN" sz="3500" b="0" i="1" dirty="0" err="1">
                <a:effectLst/>
                <a:latin typeface="inherit"/>
              </a:rPr>
              <a:t>presentation</a:t>
            </a:r>
            <a:r>
              <a:rPr lang="vi-VN" sz="3500" b="0" i="1" dirty="0">
                <a:effectLst/>
                <a:latin typeface="inherit"/>
              </a:rPr>
              <a:t>. )</a:t>
            </a:r>
            <a:br>
              <a:rPr lang="vi-VN" sz="3500" b="0" i="1" dirty="0">
                <a:effectLst/>
                <a:latin typeface="inherit"/>
              </a:rPr>
            </a:br>
            <a:endParaRPr lang="vi-VN" sz="3500" i="1" dirty="0"/>
          </a:p>
        </p:txBody>
      </p:sp>
    </p:spTree>
    <p:extLst>
      <p:ext uri="{BB962C8B-B14F-4D97-AF65-F5344CB8AC3E}">
        <p14:creationId xmlns:p14="http://schemas.microsoft.com/office/powerpoint/2010/main" val="34980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ản trình bày chiến lược kinh doanh">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Office_61418032_TF03460663_Win32" id="{38A1BEAE-D51C-4468-9269-4568516EB7E4}" vid="{9E3FF7E0-F76B-4977-B1BB-E6F402F4D280}"/>
    </a:ext>
  </a:extLst>
</a:theme>
</file>

<file path=ppt/theme/theme2.xml><?xml version="1.0" encoding="utf-8"?>
<a:theme xmlns:a="http://schemas.openxmlformats.org/drawingml/2006/main" name="Chủ đề Offic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Chủ đề Offic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Tùy chỉnh</PresentationFormat>
  <Slides>17</Slides>
  <Notes>7</Notes>
  <HiddenSlides>0</HiddenSlides>
  <ScaleCrop>false</ScaleCrop>
  <HeadingPairs>
    <vt:vector size="4" baseType="variant">
      <vt:variant>
        <vt:lpstr>Chủ đề</vt:lpstr>
      </vt:variant>
      <vt:variant>
        <vt:i4>1</vt:i4>
      </vt:variant>
      <vt:variant>
        <vt:lpstr>Tiêu đề Bản chiếu</vt:lpstr>
      </vt:variant>
      <vt:variant>
        <vt:i4>17</vt:i4>
      </vt:variant>
    </vt:vector>
  </HeadingPairs>
  <TitlesOfParts>
    <vt:vector size="18" baseType="lpstr">
      <vt:lpstr>Bản trình bày chiến lược kinh doanh</vt:lpstr>
      <vt:lpstr>Bài 5 THỰC HÀNH CHIA SẺ TÀI NGUYÊN TRÊN MẠNG</vt:lpstr>
      <vt:lpstr>1. Chia sẻ tệp và thư mục trên mạng cục bộ</vt:lpstr>
      <vt:lpstr>Bản trình bày PowerPoint</vt:lpstr>
      <vt:lpstr>Nhiệm vụ 1 – Thiết lập môi trường chia sẻ tệp và máy in Yêu cầu / Requirement: Thiết lập môi trường chia sẻ tệp và máy in trong mạng.  ( Set up an environment for sharing files and printers over a network. ) </vt:lpstr>
      <vt:lpstr> Các bước thiết lập môi trường chia sẻ ( Steps to set up a sharing environment ) </vt:lpstr>
      <vt:lpstr>Step 3: Set Up Public Folder SharingOpen the All networks section. Find Public folder sharing. Turn on this feature if you want users on the network to access Public folders. Step 4: Check the Network Settings Open File Explorer and select Network to check the list of computers on the network. If the settings are correct, the computer names may appear in the list.</vt:lpstr>
      <vt:lpstr>Nhiệm vụ 2 - Chia sẻ tệp và thư mục</vt:lpstr>
      <vt:lpstr>Bước 2: Mở chức năng chia sẻ  Trong cửa sổ Properties, chọn thẻ Sharing. ﻿Chọn Share để thiết lập người dùng được chia sẻ và quyền truy cập. Có thể sử dụng Advanced Sharing để thiết lập chia sẻ nâng cao. Bước 3: Chọn người được chia sẻ ﻿Chọn tên người dùng trong danh sách rồi nhấn Add. ﻿Có thể chọn Everyone để chia sẻ cho mọi người dùng thuộc phạm vi chia sẻ của mạng. ﻿Nhấn Add để thêm người dùng vào danh sách chia sẻ.</vt:lpstr>
      <vt:lpstr>Bản trình bày PowerPoint</vt:lpstr>
      <vt:lpstr>Bản trình bày PowerPoint</vt:lpstr>
      <vt:lpstr>Bản trình bày PowerPoint</vt:lpstr>
      <vt:lpstr>Bản trình bày PowerPoint</vt:lpstr>
      <vt:lpstr>Bản trình bày PowerPoint</vt:lpstr>
      <vt:lpstr>Nhiệm vụ 4 - Chia sẻ máy in </vt:lpstr>
      <vt:lpstr>Bản trình bày PowerPoint</vt:lpstr>
      <vt:lpstr>1. Open Printers &amp; scanners 2. Select Add device to search for a printer. 3. If the printer you want is not found, select The printer that I want isn't listed. 4. Select Browse to find the computer sharing the printer. 5. Select the computer that contains the printer, then select the  6 Printer you want to connect to. 6. Click Select and Next to complete the installation. 7. Open a document, select the newly connected network printer, and perform a test print.</vt:lpstr>
      <vt:lpstr>Cảm Ơn Thầy Và Các Bạn Đã Lắng Nghe Bài Thuyết Trình  ( Thank you, teacher and everyone, for listening to the presentation.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Đề xuất chiến lược</dc:title>
  <dc:creator>Minh Anh Hồ</dc:creator>
  <cp:lastModifiedBy>Minh Anh Hồ</cp:lastModifiedBy>
  <cp:revision>11</cp:revision>
  <dcterms:created xsi:type="dcterms:W3CDTF">2026-10-22T04:57:31Z</dcterms:created>
  <dcterms:modified xsi:type="dcterms:W3CDTF">2026-10-22T11:51:30Z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74069400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